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erverZoom="17105" saveSubsetFonts="1" autoCompressPictures="0">
  <p:sldMasterIdLst>
    <p:sldMasterId id="2147483669" r:id="rId4"/>
  </p:sldMasterIdLst>
  <p:notesMasterIdLst>
    <p:notesMasterId r:id="rId18"/>
  </p:notesMasterIdLst>
  <p:handoutMasterIdLst>
    <p:handoutMasterId r:id="rId19"/>
  </p:handoutMasterIdLst>
  <p:sldIdLst>
    <p:sldId id="259" r:id="rId5"/>
    <p:sldId id="300" r:id="rId6"/>
    <p:sldId id="301" r:id="rId7"/>
    <p:sldId id="306" r:id="rId8"/>
    <p:sldId id="302" r:id="rId9"/>
    <p:sldId id="309" r:id="rId10"/>
    <p:sldId id="310" r:id="rId11"/>
    <p:sldId id="307" r:id="rId12"/>
    <p:sldId id="308" r:id="rId13"/>
    <p:sldId id="303" r:id="rId14"/>
    <p:sldId id="312" r:id="rId15"/>
    <p:sldId id="305" r:id="rId16"/>
    <p:sldId id="299" r:id="rId17"/>
  </p:sldIdLst>
  <p:sldSz cx="9144000" cy="6858000" type="screen4x3"/>
  <p:notesSz cx="6669088" cy="9926638"/>
  <p:defaultTextStyle>
    <a:defPPr>
      <a:defRPr lang="de-DE"/>
    </a:defPPr>
    <a:lvl1pPr algn="l" defTabSz="457200" rtl="0" fontAlgn="base">
      <a:spcBef>
        <a:spcPct val="0"/>
      </a:spcBef>
      <a:spcAft>
        <a:spcPct val="0"/>
      </a:spcAft>
      <a:defRPr sz="2400" kern="1200">
        <a:solidFill>
          <a:schemeClr val="tx1"/>
        </a:solidFill>
        <a:latin typeface="Calibri" pitchFamily="34" charset="0"/>
        <a:ea typeface="MS PGothic" pitchFamily="34" charset="-128"/>
        <a:cs typeface="+mn-cs"/>
      </a:defRPr>
    </a:lvl1pPr>
    <a:lvl2pPr marL="457200" algn="l" defTabSz="457200" rtl="0" fontAlgn="base">
      <a:spcBef>
        <a:spcPct val="0"/>
      </a:spcBef>
      <a:spcAft>
        <a:spcPct val="0"/>
      </a:spcAft>
      <a:defRPr sz="2400" kern="1200">
        <a:solidFill>
          <a:schemeClr val="tx1"/>
        </a:solidFill>
        <a:latin typeface="Calibri" pitchFamily="34" charset="0"/>
        <a:ea typeface="MS PGothic" pitchFamily="34" charset="-128"/>
        <a:cs typeface="+mn-cs"/>
      </a:defRPr>
    </a:lvl2pPr>
    <a:lvl3pPr marL="914400" algn="l" defTabSz="457200" rtl="0" fontAlgn="base">
      <a:spcBef>
        <a:spcPct val="0"/>
      </a:spcBef>
      <a:spcAft>
        <a:spcPct val="0"/>
      </a:spcAft>
      <a:defRPr sz="2400" kern="1200">
        <a:solidFill>
          <a:schemeClr val="tx1"/>
        </a:solidFill>
        <a:latin typeface="Calibri" pitchFamily="34" charset="0"/>
        <a:ea typeface="MS PGothic" pitchFamily="34" charset="-128"/>
        <a:cs typeface="+mn-cs"/>
      </a:defRPr>
    </a:lvl3pPr>
    <a:lvl4pPr marL="1371600" algn="l" defTabSz="457200" rtl="0" fontAlgn="base">
      <a:spcBef>
        <a:spcPct val="0"/>
      </a:spcBef>
      <a:spcAft>
        <a:spcPct val="0"/>
      </a:spcAft>
      <a:defRPr sz="2400" kern="1200">
        <a:solidFill>
          <a:schemeClr val="tx1"/>
        </a:solidFill>
        <a:latin typeface="Calibri" pitchFamily="34" charset="0"/>
        <a:ea typeface="MS PGothic" pitchFamily="34" charset="-128"/>
        <a:cs typeface="+mn-cs"/>
      </a:defRPr>
    </a:lvl4pPr>
    <a:lvl5pPr marL="1828800" algn="l" defTabSz="457200" rtl="0" fontAlgn="base">
      <a:spcBef>
        <a:spcPct val="0"/>
      </a:spcBef>
      <a:spcAft>
        <a:spcPct val="0"/>
      </a:spcAft>
      <a:defRPr sz="2400" kern="1200">
        <a:solidFill>
          <a:schemeClr val="tx1"/>
        </a:solidFill>
        <a:latin typeface="Calibri" pitchFamily="34" charset="0"/>
        <a:ea typeface="MS PGothic" pitchFamily="34" charset="-128"/>
        <a:cs typeface="+mn-cs"/>
      </a:defRPr>
    </a:lvl5pPr>
    <a:lvl6pPr marL="2286000" algn="l" defTabSz="914400" rtl="0" eaLnBrk="1" latinLnBrk="0" hangingPunct="1">
      <a:defRPr sz="2400" kern="1200">
        <a:solidFill>
          <a:schemeClr val="tx1"/>
        </a:solidFill>
        <a:latin typeface="Calibri" pitchFamily="34" charset="0"/>
        <a:ea typeface="MS PGothic" pitchFamily="34" charset="-128"/>
        <a:cs typeface="+mn-cs"/>
      </a:defRPr>
    </a:lvl6pPr>
    <a:lvl7pPr marL="2743200" algn="l" defTabSz="914400" rtl="0" eaLnBrk="1" latinLnBrk="0" hangingPunct="1">
      <a:defRPr sz="2400" kern="1200">
        <a:solidFill>
          <a:schemeClr val="tx1"/>
        </a:solidFill>
        <a:latin typeface="Calibri" pitchFamily="34" charset="0"/>
        <a:ea typeface="MS PGothic" pitchFamily="34" charset="-128"/>
        <a:cs typeface="+mn-cs"/>
      </a:defRPr>
    </a:lvl7pPr>
    <a:lvl8pPr marL="3200400" algn="l" defTabSz="914400" rtl="0" eaLnBrk="1" latinLnBrk="0" hangingPunct="1">
      <a:defRPr sz="2400" kern="1200">
        <a:solidFill>
          <a:schemeClr val="tx1"/>
        </a:solidFill>
        <a:latin typeface="Calibri" pitchFamily="34" charset="0"/>
        <a:ea typeface="MS PGothic" pitchFamily="34" charset="-128"/>
        <a:cs typeface="+mn-cs"/>
      </a:defRPr>
    </a:lvl8pPr>
    <a:lvl9pPr marL="3657600" algn="l" defTabSz="914400" rtl="0" eaLnBrk="1" latinLnBrk="0" hangingPunct="1">
      <a:defRPr sz="2400" kern="1200">
        <a:solidFill>
          <a:schemeClr val="tx1"/>
        </a:solidFill>
        <a:latin typeface="Calibri" pitchFamily="34" charset="0"/>
        <a:ea typeface="MS PGothic" pitchFamily="34" charset="-128"/>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002D"/>
    <a:srgbClr val="E78E23"/>
    <a:srgbClr val="FAA500"/>
    <a:srgbClr val="697D91"/>
    <a:srgbClr val="455960"/>
    <a:srgbClr val="4A5B60"/>
    <a:srgbClr val="6973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Helle Formatvorlage 1 - Akz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Helle Formatvorlage 1 - Akz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9" autoAdjust="0"/>
    <p:restoredTop sz="63365" autoAdjust="0"/>
  </p:normalViewPr>
  <p:slideViewPr>
    <p:cSldViewPr snapToGrid="0" snapToObjects="1" showGuides="1">
      <p:cViewPr>
        <p:scale>
          <a:sx n="53" d="100"/>
          <a:sy n="53" d="100"/>
        </p:scale>
        <p:origin x="-1572" y="5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98" d="100"/>
          <a:sy n="98" d="100"/>
        </p:scale>
        <p:origin x="-3516" y="-96"/>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CH" dirty="0"/>
          </a:p>
        </p:txBody>
      </p:sp>
      <p:sp>
        <p:nvSpPr>
          <p:cNvPr id="3" name="Datumsplatzhalter 2"/>
          <p:cNvSpPr>
            <a:spLocks noGrp="1"/>
          </p:cNvSpPr>
          <p:nvPr>
            <p:ph type="dt" sz="quarter" idx="1"/>
          </p:nvPr>
        </p:nvSpPr>
        <p:spPr>
          <a:xfrm>
            <a:off x="3777607" y="0"/>
            <a:ext cx="2889938" cy="496332"/>
          </a:xfrm>
          <a:prstGeom prst="rect">
            <a:avLst/>
          </a:prstGeom>
        </p:spPr>
        <p:txBody>
          <a:bodyPr vert="horz" lIns="91440" tIns="45720" rIns="91440" bIns="45720" rtlCol="0"/>
          <a:lstStyle>
            <a:lvl1pPr algn="r">
              <a:defRPr sz="1200"/>
            </a:lvl1pPr>
          </a:lstStyle>
          <a:p>
            <a:fld id="{EFA0D184-D464-48E9-9CA0-A94E873F6C2C}" type="datetimeFigureOut">
              <a:rPr lang="de-CH" smtClean="0"/>
              <a:t>14.10.2015</a:t>
            </a:fld>
            <a:endParaRPr lang="de-CH" dirty="0"/>
          </a:p>
        </p:txBody>
      </p:sp>
      <p:sp>
        <p:nvSpPr>
          <p:cNvPr id="4" name="Fußzeilenplatzhalter 3"/>
          <p:cNvSpPr>
            <a:spLocks noGrp="1"/>
          </p:cNvSpPr>
          <p:nvPr>
            <p:ph type="ftr" sz="quarter" idx="2"/>
          </p:nvPr>
        </p:nvSpPr>
        <p:spPr>
          <a:xfrm>
            <a:off x="0" y="9428583"/>
            <a:ext cx="2889938" cy="496332"/>
          </a:xfrm>
          <a:prstGeom prst="rect">
            <a:avLst/>
          </a:prstGeom>
        </p:spPr>
        <p:txBody>
          <a:bodyPr vert="horz" lIns="91440" tIns="45720" rIns="91440" bIns="45720" rtlCol="0" anchor="b"/>
          <a:lstStyle>
            <a:lvl1pPr algn="l">
              <a:defRPr sz="1200"/>
            </a:lvl1pPr>
          </a:lstStyle>
          <a:p>
            <a:endParaRPr lang="de-CH" dirty="0"/>
          </a:p>
        </p:txBody>
      </p:sp>
      <p:sp>
        <p:nvSpPr>
          <p:cNvPr id="5" name="Foliennummernplatzhalter 4"/>
          <p:cNvSpPr>
            <a:spLocks noGrp="1"/>
          </p:cNvSpPr>
          <p:nvPr>
            <p:ph type="sldNum" sz="quarter" idx="3"/>
          </p:nvPr>
        </p:nvSpPr>
        <p:spPr>
          <a:xfrm>
            <a:off x="3777607" y="9428583"/>
            <a:ext cx="2889938" cy="496332"/>
          </a:xfrm>
          <a:prstGeom prst="rect">
            <a:avLst/>
          </a:prstGeom>
        </p:spPr>
        <p:txBody>
          <a:bodyPr vert="horz" lIns="91440" tIns="45720" rIns="91440" bIns="45720" rtlCol="0" anchor="b"/>
          <a:lstStyle>
            <a:lvl1pPr algn="r">
              <a:defRPr sz="1200"/>
            </a:lvl1pPr>
          </a:lstStyle>
          <a:p>
            <a:fld id="{5F377753-DB7C-4FA7-98FC-17681D88797A}" type="slidenum">
              <a:rPr lang="de-CH" smtClean="0"/>
              <a:t>‹#›</a:t>
            </a:fld>
            <a:endParaRPr lang="de-CH" dirty="0"/>
          </a:p>
        </p:txBody>
      </p:sp>
    </p:spTree>
    <p:extLst>
      <p:ext uri="{BB962C8B-B14F-4D97-AF65-F5344CB8AC3E}">
        <p14:creationId xmlns:p14="http://schemas.microsoft.com/office/powerpoint/2010/main" val="1961596217"/>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CH"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AF2B663-2BA9-4D7E-8201-5DE4109E1EDD}" type="datetimeFigureOut">
              <a:rPr lang="de-CH" smtClean="0"/>
              <a:t>14.10.2015</a:t>
            </a:fld>
            <a:endParaRPr lang="de-CH" dirty="0"/>
          </a:p>
        </p:txBody>
      </p:sp>
      <p:sp>
        <p:nvSpPr>
          <p:cNvPr id="4" name="Folienbildplatzhalt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de-CH"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CH"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37E44704-8E6D-4CF2-8CFA-A0F7BC751896}" type="slidenum">
              <a:rPr lang="de-CH" smtClean="0"/>
              <a:t>‹#›</a:t>
            </a:fld>
            <a:endParaRPr lang="de-CH" dirty="0"/>
          </a:p>
        </p:txBody>
      </p:sp>
    </p:spTree>
    <p:extLst>
      <p:ext uri="{BB962C8B-B14F-4D97-AF65-F5344CB8AC3E}">
        <p14:creationId xmlns:p14="http://schemas.microsoft.com/office/powerpoint/2010/main" val="418899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10"/>
          </p:nvPr>
        </p:nvSpPr>
        <p:spPr/>
        <p:txBody>
          <a:bodyPr/>
          <a:lstStyle/>
          <a:p>
            <a:fld id="{37E44704-8E6D-4CF2-8CFA-A0F7BC751896}" type="slidenum">
              <a:rPr lang="de-CH" smtClean="0"/>
              <a:t>2</a:t>
            </a:fld>
            <a:endParaRPr lang="de-CH" dirty="0"/>
          </a:p>
        </p:txBody>
      </p:sp>
    </p:spTree>
    <p:extLst>
      <p:ext uri="{BB962C8B-B14F-4D97-AF65-F5344CB8AC3E}">
        <p14:creationId xmlns:p14="http://schemas.microsoft.com/office/powerpoint/2010/main" val="11726010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4075" y="744538"/>
            <a:ext cx="4960938" cy="3722687"/>
          </a:xfrm>
        </p:spPr>
      </p:sp>
      <p:sp>
        <p:nvSpPr>
          <p:cNvPr id="3" name="Notes Placeholder 2"/>
          <p:cNvSpPr>
            <a:spLocks noGrp="1"/>
          </p:cNvSpPr>
          <p:nvPr>
            <p:ph type="body" idx="1"/>
          </p:nvPr>
        </p:nvSpPr>
        <p:spPr/>
        <p:txBody>
          <a:bodyPr/>
          <a:lstStyle/>
          <a:p>
            <a:r>
              <a:rPr lang="de-CH" sz="1200" kern="1200" dirty="0" smtClean="0">
                <a:solidFill>
                  <a:schemeClr val="tx1"/>
                </a:solidFill>
                <a:effectLst/>
                <a:latin typeface="+mn-lt"/>
                <a:ea typeface="+mn-ea"/>
                <a:cs typeface="+mn-cs"/>
              </a:rPr>
              <a:t/>
            </a:r>
            <a:br>
              <a:rPr lang="de-CH" sz="1200" kern="1200" dirty="0" smtClean="0">
                <a:solidFill>
                  <a:schemeClr val="tx1"/>
                </a:solidFill>
                <a:effectLst/>
                <a:latin typeface="+mn-lt"/>
                <a:ea typeface="+mn-ea"/>
                <a:cs typeface="+mn-cs"/>
              </a:rPr>
            </a:br>
            <a:r>
              <a:rPr lang="de-CH" sz="1200" kern="1200" dirty="0" smtClean="0">
                <a:solidFill>
                  <a:schemeClr val="tx1"/>
                </a:solidFill>
                <a:effectLst/>
                <a:latin typeface="+mn-lt"/>
                <a:ea typeface="+mn-ea"/>
                <a:cs typeface="+mn-cs"/>
              </a:rPr>
              <a:t>Bei der Validierung wurden folgende Punkte kritisiert:</a:t>
            </a:r>
          </a:p>
          <a:p>
            <a:r>
              <a:rPr lang="de-CH" sz="1200" kern="1200" dirty="0" smtClean="0">
                <a:solidFill>
                  <a:schemeClr val="tx1"/>
                </a:solidFill>
                <a:effectLst/>
                <a:latin typeface="+mn-lt"/>
                <a:ea typeface="+mn-ea"/>
                <a:cs typeface="+mn-cs"/>
              </a:rPr>
              <a:t>Medikamenten Reminder</a:t>
            </a:r>
          </a:p>
          <a:p>
            <a:r>
              <a:rPr lang="de-CH" sz="1200" kern="1200" dirty="0" smtClean="0">
                <a:solidFill>
                  <a:schemeClr val="tx1"/>
                </a:solidFill>
                <a:effectLst/>
                <a:latin typeface="+mn-lt"/>
                <a:ea typeface="+mn-ea"/>
                <a:cs typeface="+mn-cs"/>
              </a:rPr>
              <a:t>Es solle eine Möglichkeit für einen Kommentar direkt bei der Einnahme des Medikamentes ermöglicht werden um mögliche Probleme niederzuschreiben. Dies wäre dann auch von Nutzen beim nächsten Besuch des Arztes oder Psychiaters.</a:t>
            </a:r>
          </a:p>
          <a:p>
            <a:r>
              <a:rPr lang="de-CH" sz="1200" kern="1200" dirty="0" smtClean="0">
                <a:solidFill>
                  <a:schemeClr val="tx1"/>
                </a:solidFill>
                <a:effectLst/>
                <a:latin typeface="+mn-lt"/>
                <a:ea typeface="+mn-ea"/>
                <a:cs typeface="+mn-cs"/>
              </a:rPr>
              <a:t>Die Dosis kann eigegeben werden jedoch wird sie nirgendwo angezeigt. Dies wäre am besten auf dem Einnahme-Fenster, so kann man die Dosis immer kontrollieren.</a:t>
            </a:r>
          </a:p>
          <a:p>
            <a:r>
              <a:rPr lang="de-CH" sz="1200" kern="1200" dirty="0" smtClean="0">
                <a:solidFill>
                  <a:schemeClr val="tx1"/>
                </a:solidFill>
                <a:effectLst/>
                <a:latin typeface="+mn-lt"/>
                <a:ea typeface="+mn-ea"/>
                <a:cs typeface="+mn-cs"/>
              </a:rPr>
              <a:t>Man kann bei der neuen Erstellung nicht mehrere Zeiten eingeben, dies muss noch erweitert werden.</a:t>
            </a:r>
          </a:p>
          <a:p>
            <a:r>
              <a:rPr lang="de-CH" sz="1200" kern="1200" dirty="0" smtClean="0">
                <a:solidFill>
                  <a:schemeClr val="tx1"/>
                </a:solidFill>
                <a:effectLst/>
                <a:latin typeface="+mn-lt"/>
                <a:ea typeface="+mn-ea"/>
                <a:cs typeface="+mn-cs"/>
              </a:rPr>
              <a:t>Es gibt kein Bestätigung-Button bei der neuen Erstellung des Medikaments, auch dies muss erweitert werden.</a:t>
            </a:r>
          </a:p>
          <a:p>
            <a:r>
              <a:rPr lang="de-CH" sz="1200" kern="1200" dirty="0" smtClean="0">
                <a:solidFill>
                  <a:schemeClr val="tx1"/>
                </a:solidFill>
                <a:effectLst/>
                <a:latin typeface="+mn-lt"/>
                <a:ea typeface="+mn-ea"/>
                <a:cs typeface="+mn-cs"/>
              </a:rPr>
              <a:t> </a:t>
            </a:r>
          </a:p>
          <a:p>
            <a:r>
              <a:rPr lang="de-CH" sz="1200" kern="1200" dirty="0" smtClean="0">
                <a:solidFill>
                  <a:schemeClr val="tx1"/>
                </a:solidFill>
                <a:effectLst/>
                <a:latin typeface="+mn-lt"/>
                <a:ea typeface="+mn-ea"/>
                <a:cs typeface="+mn-cs"/>
              </a:rPr>
              <a:t>E-Rezept</a:t>
            </a:r>
          </a:p>
          <a:p>
            <a:r>
              <a:rPr lang="de-CH" sz="1200" kern="1200" dirty="0" smtClean="0">
                <a:solidFill>
                  <a:schemeClr val="tx1"/>
                </a:solidFill>
                <a:effectLst/>
                <a:latin typeface="+mn-lt"/>
                <a:ea typeface="+mn-ea"/>
                <a:cs typeface="+mn-cs"/>
              </a:rPr>
              <a:t>Bessere Absichtlichkeit von bald ablaufenden Rezepten, wenn dies dann der Fall ist sollte eine Möglichkeit bestehen das Rezept weiterhin anzuzeigen, jedoch sollte das Nutzen des Rezeptes nicht mehr möglich sein.</a:t>
            </a:r>
          </a:p>
          <a:p>
            <a:r>
              <a:rPr lang="de-CH" sz="1200" kern="1200" dirty="0" smtClean="0">
                <a:solidFill>
                  <a:schemeClr val="tx1"/>
                </a:solidFill>
                <a:effectLst/>
                <a:latin typeface="+mn-lt"/>
                <a:ea typeface="+mn-ea"/>
                <a:cs typeface="+mn-cs"/>
              </a:rPr>
              <a:t>Wenn man die Medikamente abholt sollte dies im App vermerkt werden, sonst kann es in mehreren Apotheken benutzt werden.</a:t>
            </a:r>
          </a:p>
          <a:p>
            <a:r>
              <a:rPr lang="de-CH" sz="1200" kern="1200" dirty="0" smtClean="0">
                <a:solidFill>
                  <a:schemeClr val="tx1"/>
                </a:solidFill>
                <a:effectLst/>
                <a:latin typeface="+mn-lt"/>
                <a:ea typeface="+mn-ea"/>
                <a:cs typeface="+mn-cs"/>
              </a:rPr>
              <a:t>Ausserdem fehlt auch hier der Bestätigung-Button für die Erstellung eines neuen Rezepts.</a:t>
            </a:r>
          </a:p>
          <a:p>
            <a:endParaRPr lang="de-CH" dirty="0"/>
          </a:p>
        </p:txBody>
      </p:sp>
      <p:sp>
        <p:nvSpPr>
          <p:cNvPr id="4" name="Slide Number Placeholder 3"/>
          <p:cNvSpPr>
            <a:spLocks noGrp="1"/>
          </p:cNvSpPr>
          <p:nvPr>
            <p:ph type="sldNum" sz="quarter" idx="10"/>
          </p:nvPr>
        </p:nvSpPr>
        <p:spPr/>
        <p:txBody>
          <a:bodyPr/>
          <a:lstStyle/>
          <a:p>
            <a:fld id="{37E44704-8E6D-4CF2-8CFA-A0F7BC751896}" type="slidenum">
              <a:rPr lang="de-CH" smtClean="0"/>
              <a:t>12</a:t>
            </a:fld>
            <a:endParaRPr lang="de-CH" dirty="0"/>
          </a:p>
        </p:txBody>
      </p:sp>
    </p:spTree>
    <p:extLst>
      <p:ext uri="{BB962C8B-B14F-4D97-AF65-F5344CB8AC3E}">
        <p14:creationId xmlns:p14="http://schemas.microsoft.com/office/powerpoint/2010/main" val="3656848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dirty="0" smtClean="0"/>
              <a:t>Vererbung mütterlicher</a:t>
            </a:r>
            <a:r>
              <a:rPr lang="de-CH" baseline="0" dirty="0" smtClean="0"/>
              <a:t> Seite </a:t>
            </a:r>
            <a:r>
              <a:rPr lang="de-CH" baseline="0" dirty="0" smtClean="0">
                <a:sym typeface="Wingdings" panose="05000000000000000000" pitchFamily="2" charset="2"/>
              </a:rPr>
              <a:t> Synapsen</a:t>
            </a:r>
            <a:endParaRPr lang="de-CH" baseline="0" dirty="0" smtClean="0"/>
          </a:p>
          <a:p>
            <a:r>
              <a:rPr lang="de-CH" baseline="0" dirty="0" smtClean="0"/>
              <a:t>Erledigungsblockade</a:t>
            </a:r>
          </a:p>
          <a:p>
            <a:r>
              <a:rPr lang="de-CH" baseline="0" dirty="0" smtClean="0"/>
              <a:t>25. Jahre: 3 Tage nicht schlafen und trinken</a:t>
            </a:r>
            <a:r>
              <a:rPr lang="en-GB" baseline="0" dirty="0" smtClean="0"/>
              <a:t>, Hausarzt, down</a:t>
            </a:r>
          </a:p>
          <a:p>
            <a:r>
              <a:rPr lang="de-CH" baseline="0" dirty="0" smtClean="0"/>
              <a:t>1-2 mal pro Woche Oberärztin</a:t>
            </a:r>
          </a:p>
          <a:p>
            <a:r>
              <a:rPr lang="de-CH" baseline="0" dirty="0" smtClean="0"/>
              <a:t>Essen </a:t>
            </a:r>
            <a:r>
              <a:rPr lang="de-CH" baseline="0" dirty="0" smtClean="0">
                <a:sym typeface="Wingdings" panose="05000000000000000000" pitchFamily="2" charset="2"/>
              </a:rPr>
              <a:t> Familie</a:t>
            </a:r>
          </a:p>
          <a:p>
            <a:r>
              <a:rPr lang="de-CH" baseline="0" dirty="0" smtClean="0"/>
              <a:t>Gespräche wichtigster Bestandteil</a:t>
            </a:r>
          </a:p>
        </p:txBody>
      </p:sp>
      <p:sp>
        <p:nvSpPr>
          <p:cNvPr id="4" name="Foliennummernplatzhalter 3"/>
          <p:cNvSpPr>
            <a:spLocks noGrp="1"/>
          </p:cNvSpPr>
          <p:nvPr>
            <p:ph type="sldNum" sz="quarter" idx="10"/>
          </p:nvPr>
        </p:nvSpPr>
        <p:spPr/>
        <p:txBody>
          <a:bodyPr/>
          <a:lstStyle/>
          <a:p>
            <a:fld id="{37E44704-8E6D-4CF2-8CFA-A0F7BC751896}" type="slidenum">
              <a:rPr lang="de-CH" smtClean="0"/>
              <a:t>3</a:t>
            </a:fld>
            <a:endParaRPr lang="de-CH" dirty="0"/>
          </a:p>
        </p:txBody>
      </p:sp>
    </p:spTree>
    <p:extLst>
      <p:ext uri="{BB962C8B-B14F-4D97-AF65-F5344CB8AC3E}">
        <p14:creationId xmlns:p14="http://schemas.microsoft.com/office/powerpoint/2010/main" val="639938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pPr rtl="0"/>
            <a:r>
              <a:rPr lang="de-CH" dirty="0" smtClean="0"/>
              <a:t>Stationär Ziel: Behandlung optimiere, angenehmer machen für den Patient // Informationen &amp;</a:t>
            </a:r>
            <a:r>
              <a:rPr lang="de-CH" baseline="0" dirty="0" smtClean="0"/>
              <a:t> Daten erfassen</a:t>
            </a:r>
            <a:endParaRPr lang="de-CH" dirty="0" smtClean="0"/>
          </a:p>
          <a:p>
            <a:pPr rtl="0"/>
            <a:r>
              <a:rPr lang="de-CH" dirty="0" smtClean="0"/>
              <a:t>Da er in Behandlung ist, wird</a:t>
            </a:r>
            <a:r>
              <a:rPr lang="de-CH" baseline="0" dirty="0" smtClean="0"/>
              <a:t> er sowieso rundum betreut</a:t>
            </a:r>
          </a:p>
          <a:p>
            <a:pPr rtl="0"/>
            <a:r>
              <a:rPr lang="de-CH" baseline="0" dirty="0" smtClean="0"/>
              <a:t>// Gemütskurve</a:t>
            </a:r>
            <a:endParaRPr lang="de-CH" dirty="0" smtClean="0"/>
          </a:p>
          <a:p>
            <a:pPr rtl="0"/>
            <a:endParaRPr lang="de-CH" dirty="0" smtClean="0"/>
          </a:p>
          <a:p>
            <a:pPr rtl="0"/>
            <a:r>
              <a:rPr lang="de-CH" dirty="0" smtClean="0"/>
              <a:t>Ambulant Ziel: Unterstützung</a:t>
            </a:r>
            <a:r>
              <a:rPr lang="de-CH" baseline="0" dirty="0" smtClean="0"/>
              <a:t> bieten wenn kein Fachpersonal vorhanden ist.</a:t>
            </a:r>
          </a:p>
          <a:p>
            <a:pPr rtl="0"/>
            <a:r>
              <a:rPr lang="de-CH" baseline="0" dirty="0" smtClean="0"/>
              <a:t>Allgemeiner Alltag erleichtern, </a:t>
            </a:r>
            <a:r>
              <a:rPr lang="de-CH" baseline="0" dirty="0" smtClean="0">
                <a:sym typeface="Wingdings" panose="05000000000000000000" pitchFamily="2" charset="2"/>
              </a:rPr>
              <a:t> Medikamente Einnahme und Rezepte, Termine, Kontakte</a:t>
            </a:r>
          </a:p>
          <a:p>
            <a:pPr rtl="0"/>
            <a:r>
              <a:rPr lang="de-CH" baseline="0" dirty="0" smtClean="0">
                <a:sym typeface="Wingdings" panose="05000000000000000000" pitchFamily="2" charset="2"/>
              </a:rPr>
              <a:t>Ernährung, Sportplan, Gewichtskurve, Aufheiterung durch Lustige Animationen</a:t>
            </a:r>
            <a:endParaRPr lang="de-CH" dirty="0" smtClean="0"/>
          </a:p>
          <a:p>
            <a:pPr rtl="0"/>
            <a:endParaRPr lang="de-CH" dirty="0" smtClean="0"/>
          </a:p>
          <a:p>
            <a:pPr rtl="0"/>
            <a:r>
              <a:rPr lang="de-CH" dirty="0" smtClean="0"/>
              <a:t>Die</a:t>
            </a:r>
            <a:r>
              <a:rPr lang="de-CH" baseline="0" dirty="0" smtClean="0"/>
              <a:t> </a:t>
            </a:r>
            <a:r>
              <a:rPr lang="de-CH" baseline="0" dirty="0" err="1" smtClean="0"/>
              <a:t>Personas</a:t>
            </a:r>
            <a:r>
              <a:rPr lang="de-CH" baseline="0" dirty="0" smtClean="0"/>
              <a:t> wurden vor dem Interview erstellt, aufgrund von Onlinerecherche</a:t>
            </a:r>
          </a:p>
          <a:p>
            <a:pPr rtl="0"/>
            <a:r>
              <a:rPr lang="de-CH" baseline="0" dirty="0" smtClean="0"/>
              <a:t>Durch Interview </a:t>
            </a:r>
            <a:r>
              <a:rPr lang="de-CH" baseline="0" dirty="0" smtClean="0">
                <a:sym typeface="Wingdings" panose="05000000000000000000" pitchFamily="2" charset="2"/>
              </a:rPr>
              <a:t> Stationär eigentlich weniger im Fokus, dieser Rundum versorgt und wenn jemand psychisch krank ist, (Depressionen hat)</a:t>
            </a:r>
          </a:p>
          <a:p>
            <a:pPr rtl="0"/>
            <a:r>
              <a:rPr lang="de-CH" baseline="0" dirty="0" smtClean="0">
                <a:sym typeface="Wingdings" panose="05000000000000000000" pitchFamily="2" charset="2"/>
              </a:rPr>
              <a:t>Will er auch keine App bedienen. Gespräche sind am wichtigsten!</a:t>
            </a:r>
            <a:endParaRPr lang="de-CH" baseline="0" dirty="0" smtClean="0"/>
          </a:p>
          <a:p>
            <a:pPr rtl="0"/>
            <a:endParaRPr lang="de-CH" baseline="0" dirty="0" smtClean="0"/>
          </a:p>
        </p:txBody>
      </p:sp>
      <p:sp>
        <p:nvSpPr>
          <p:cNvPr id="4" name="Foliennummernplatzhalter 3"/>
          <p:cNvSpPr>
            <a:spLocks noGrp="1"/>
          </p:cNvSpPr>
          <p:nvPr>
            <p:ph type="sldNum" sz="quarter" idx="10"/>
          </p:nvPr>
        </p:nvSpPr>
        <p:spPr/>
        <p:txBody>
          <a:bodyPr/>
          <a:lstStyle/>
          <a:p>
            <a:fld id="{37E44704-8E6D-4CF2-8CFA-A0F7BC751896}" type="slidenum">
              <a:rPr lang="de-CH" smtClean="0"/>
              <a:t>4</a:t>
            </a:fld>
            <a:endParaRPr lang="de-CH" dirty="0"/>
          </a:p>
        </p:txBody>
      </p:sp>
    </p:spTree>
    <p:extLst>
      <p:ext uri="{BB962C8B-B14F-4D97-AF65-F5344CB8AC3E}">
        <p14:creationId xmlns:p14="http://schemas.microsoft.com/office/powerpoint/2010/main" val="3554442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sz="1200" kern="1200" dirty="0" smtClean="0">
                <a:solidFill>
                  <a:schemeClr val="tx1"/>
                </a:solidFill>
                <a:effectLst/>
                <a:latin typeface="+mn-lt"/>
                <a:ea typeface="+mn-ea"/>
                <a:cs typeface="+mn-cs"/>
              </a:rPr>
              <a:t> </a:t>
            </a:r>
            <a:r>
              <a:rPr lang="de-CH" sz="1200" kern="1200" dirty="0" smtClean="0">
                <a:solidFill>
                  <a:schemeClr val="tx1"/>
                </a:solidFill>
                <a:effectLst/>
                <a:latin typeface="+mn-lt"/>
                <a:ea typeface="+mn-ea"/>
                <a:cs typeface="+mn-cs"/>
              </a:rPr>
              <a:t>Da </a:t>
            </a:r>
            <a:r>
              <a:rPr lang="de-CH" sz="1200" kern="1200" dirty="0" smtClean="0">
                <a:solidFill>
                  <a:schemeClr val="tx1"/>
                </a:solidFill>
                <a:effectLst/>
                <a:latin typeface="+mn-lt"/>
                <a:ea typeface="+mn-ea"/>
                <a:cs typeface="+mn-cs"/>
              </a:rPr>
              <a:t>aus dem Interview ziemlich klar wurde, dass für Personen mit einer Depression eine App während der Behandlungsphase kaum etwas bringen würde, haben wir uns dafür entschieden den Bereich nach der Behandlung abzudecken. Ein wichtiger Aspekt der dabei auch im Interview angesprochen wurde ist der Kontakt danach. Um diesen zu unterstützen, erstellen wir in der App eine Übersichtsseite, mit allen wichtigen Kontaktdaten. </a:t>
            </a:r>
          </a:p>
          <a:p>
            <a:r>
              <a:rPr lang="de-CH" sz="1200" kern="1200" dirty="0" smtClean="0">
                <a:solidFill>
                  <a:schemeClr val="tx1"/>
                </a:solidFill>
                <a:effectLst/>
                <a:latin typeface="+mn-lt"/>
                <a:ea typeface="+mn-ea"/>
                <a:cs typeface="+mn-cs"/>
              </a:rPr>
              <a:t>Die Medikamentenabgabe ist auch nach der Behandlung noch wichtig. Deshalb denken wir, dass ein Medikamentenplan den Patienten aus organisatorischer Sicht gut unterstützen könnte, damit keine Einnahmezeiten vergessen werden.</a:t>
            </a:r>
          </a:p>
          <a:p>
            <a:r>
              <a:rPr lang="de-CH" sz="1200" kern="1200" dirty="0" smtClean="0">
                <a:solidFill>
                  <a:schemeClr val="tx1"/>
                </a:solidFill>
                <a:effectLst/>
                <a:latin typeface="+mn-lt"/>
                <a:ea typeface="+mn-ea"/>
                <a:cs typeface="+mn-cs"/>
              </a:rPr>
              <a:t>In einigen Kantonen wird seit ein paar Jahren „elektronische Rezepte“ als alternative zur analogen Rezeptabgabe angeboten. Für unser Projekt wäre eine Implementierung eines solchen „eRezeptierungssystems“ ins App sehr interessant und für den Patienten sehr praktisch. </a:t>
            </a:r>
          </a:p>
          <a:p>
            <a:endParaRPr lang="de-CH" dirty="0"/>
          </a:p>
        </p:txBody>
      </p:sp>
      <p:sp>
        <p:nvSpPr>
          <p:cNvPr id="4" name="Foliennummernplatzhalter 3"/>
          <p:cNvSpPr>
            <a:spLocks noGrp="1"/>
          </p:cNvSpPr>
          <p:nvPr>
            <p:ph type="sldNum" sz="quarter" idx="10"/>
          </p:nvPr>
        </p:nvSpPr>
        <p:spPr/>
        <p:txBody>
          <a:bodyPr/>
          <a:lstStyle/>
          <a:p>
            <a:fld id="{37E44704-8E6D-4CF2-8CFA-A0F7BC751896}" type="slidenum">
              <a:rPr lang="de-CH" smtClean="0"/>
              <a:t>5</a:t>
            </a:fld>
            <a:endParaRPr lang="de-CH" dirty="0"/>
          </a:p>
        </p:txBody>
      </p:sp>
    </p:spTree>
    <p:extLst>
      <p:ext uri="{BB962C8B-B14F-4D97-AF65-F5344CB8AC3E}">
        <p14:creationId xmlns:p14="http://schemas.microsoft.com/office/powerpoint/2010/main" val="2383649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37E44704-8E6D-4CF2-8CFA-A0F7BC751896}" type="slidenum">
              <a:rPr lang="de-CH" smtClean="0"/>
              <a:t>7</a:t>
            </a:fld>
            <a:endParaRPr lang="de-CH" dirty="0"/>
          </a:p>
        </p:txBody>
      </p:sp>
    </p:spTree>
    <p:extLst>
      <p:ext uri="{BB962C8B-B14F-4D97-AF65-F5344CB8AC3E}">
        <p14:creationId xmlns:p14="http://schemas.microsoft.com/office/powerpoint/2010/main" val="3486785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baseline="0" dirty="0" smtClean="0"/>
              <a:t>Willkommensseite, Login</a:t>
            </a:r>
          </a:p>
          <a:p>
            <a:r>
              <a:rPr lang="de-CH" baseline="0" dirty="0" smtClean="0"/>
              <a:t>Menu mit eRezepte, Infoseite und Medikationreminder</a:t>
            </a:r>
          </a:p>
          <a:p>
            <a:r>
              <a:rPr lang="de-CH" baseline="0" dirty="0" smtClean="0"/>
              <a:t>Infoseite</a:t>
            </a:r>
          </a:p>
        </p:txBody>
      </p:sp>
      <p:sp>
        <p:nvSpPr>
          <p:cNvPr id="4" name="Foliennummernplatzhalter 3"/>
          <p:cNvSpPr>
            <a:spLocks noGrp="1"/>
          </p:cNvSpPr>
          <p:nvPr>
            <p:ph type="sldNum" sz="quarter" idx="10"/>
          </p:nvPr>
        </p:nvSpPr>
        <p:spPr/>
        <p:txBody>
          <a:bodyPr/>
          <a:lstStyle/>
          <a:p>
            <a:fld id="{37E44704-8E6D-4CF2-8CFA-A0F7BC751896}" type="slidenum">
              <a:rPr lang="de-CH" smtClean="0"/>
              <a:t>8</a:t>
            </a:fld>
            <a:endParaRPr lang="de-CH" dirty="0"/>
          </a:p>
        </p:txBody>
      </p:sp>
    </p:spTree>
    <p:extLst>
      <p:ext uri="{BB962C8B-B14F-4D97-AF65-F5344CB8AC3E}">
        <p14:creationId xmlns:p14="http://schemas.microsoft.com/office/powerpoint/2010/main" val="1988113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baseline="0" dirty="0" smtClean="0"/>
              <a:t>Übersicht eRezepte</a:t>
            </a:r>
          </a:p>
          <a:p>
            <a:r>
              <a:rPr lang="de-CH" baseline="0" dirty="0" smtClean="0"/>
              <a:t>Ansicht einzelnes Rezept</a:t>
            </a:r>
          </a:p>
          <a:p>
            <a:r>
              <a:rPr lang="de-CH" baseline="0" dirty="0" smtClean="0"/>
              <a:t>Hinzufügen eines neuen Rezeptes</a:t>
            </a:r>
          </a:p>
        </p:txBody>
      </p:sp>
      <p:sp>
        <p:nvSpPr>
          <p:cNvPr id="4" name="Foliennummernplatzhalter 3"/>
          <p:cNvSpPr>
            <a:spLocks noGrp="1"/>
          </p:cNvSpPr>
          <p:nvPr>
            <p:ph type="sldNum" sz="quarter" idx="10"/>
          </p:nvPr>
        </p:nvSpPr>
        <p:spPr/>
        <p:txBody>
          <a:bodyPr/>
          <a:lstStyle/>
          <a:p>
            <a:fld id="{37E44704-8E6D-4CF2-8CFA-A0F7BC751896}" type="slidenum">
              <a:rPr lang="de-CH" smtClean="0"/>
              <a:t>9</a:t>
            </a:fld>
            <a:endParaRPr lang="de-CH" dirty="0"/>
          </a:p>
        </p:txBody>
      </p:sp>
    </p:spTree>
    <p:extLst>
      <p:ext uri="{BB962C8B-B14F-4D97-AF65-F5344CB8AC3E}">
        <p14:creationId xmlns:p14="http://schemas.microsoft.com/office/powerpoint/2010/main" val="33504980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dirty="0" smtClean="0"/>
              <a:t>Medikamentenreminder:</a:t>
            </a:r>
            <a:endParaRPr lang="de-CH" baseline="0" dirty="0" smtClean="0"/>
          </a:p>
          <a:p>
            <a:r>
              <a:rPr lang="de-CH" baseline="0" dirty="0" smtClean="0"/>
              <a:t>	Übersicht mit Einnahmezeit und checkbox</a:t>
            </a:r>
            <a:br>
              <a:rPr lang="de-CH" baseline="0" dirty="0" smtClean="0"/>
            </a:br>
            <a:r>
              <a:rPr lang="de-CH" baseline="0" dirty="0" smtClean="0"/>
              <a:t>	neues Medikament hinzufügen</a:t>
            </a:r>
          </a:p>
          <a:p>
            <a:r>
              <a:rPr lang="de-CH" baseline="0" dirty="0" smtClean="0"/>
              <a:t>	Checkliste für Kontrolle am Abend</a:t>
            </a:r>
          </a:p>
        </p:txBody>
      </p:sp>
      <p:sp>
        <p:nvSpPr>
          <p:cNvPr id="4" name="Foliennummernplatzhalter 3"/>
          <p:cNvSpPr>
            <a:spLocks noGrp="1"/>
          </p:cNvSpPr>
          <p:nvPr>
            <p:ph type="sldNum" sz="quarter" idx="10"/>
          </p:nvPr>
        </p:nvSpPr>
        <p:spPr/>
        <p:txBody>
          <a:bodyPr/>
          <a:lstStyle/>
          <a:p>
            <a:fld id="{37E44704-8E6D-4CF2-8CFA-A0F7BC751896}" type="slidenum">
              <a:rPr lang="de-CH" smtClean="0"/>
              <a:t>10</a:t>
            </a:fld>
            <a:endParaRPr lang="de-CH" dirty="0"/>
          </a:p>
        </p:txBody>
      </p:sp>
    </p:spTree>
    <p:extLst>
      <p:ext uri="{BB962C8B-B14F-4D97-AF65-F5344CB8AC3E}">
        <p14:creationId xmlns:p14="http://schemas.microsoft.com/office/powerpoint/2010/main" val="2779698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54075" y="744538"/>
            <a:ext cx="4960938" cy="3722687"/>
          </a:xfrm>
        </p:spPr>
      </p:sp>
      <p:sp>
        <p:nvSpPr>
          <p:cNvPr id="3" name="Notizenplatzhalter 2"/>
          <p:cNvSpPr>
            <a:spLocks noGrp="1"/>
          </p:cNvSpPr>
          <p:nvPr>
            <p:ph type="body" idx="1"/>
          </p:nvPr>
        </p:nvSpPr>
        <p:spPr/>
        <p:txBody>
          <a:bodyPr/>
          <a:lstStyle/>
          <a:p>
            <a:r>
              <a:rPr lang="de-CH" baseline="0" dirty="0" err="1" smtClean="0"/>
              <a:t>KommentarFunktion</a:t>
            </a:r>
            <a:r>
              <a:rPr lang="de-CH" baseline="0" dirty="0" smtClean="0"/>
              <a:t> falls Probleme</a:t>
            </a:r>
          </a:p>
          <a:p>
            <a:r>
              <a:rPr lang="de-CH" baseline="0" dirty="0" err="1" smtClean="0"/>
              <a:t>Evt</a:t>
            </a:r>
            <a:r>
              <a:rPr lang="de-CH" baseline="0" dirty="0" smtClean="0"/>
              <a:t>. Nützlich für Rückmeldungen beim Arzt</a:t>
            </a:r>
            <a:endParaRPr lang="de-CH" baseline="0" dirty="0" smtClean="0"/>
          </a:p>
        </p:txBody>
      </p:sp>
      <p:sp>
        <p:nvSpPr>
          <p:cNvPr id="4" name="Foliennummernplatzhalter 3"/>
          <p:cNvSpPr>
            <a:spLocks noGrp="1"/>
          </p:cNvSpPr>
          <p:nvPr>
            <p:ph type="sldNum" sz="quarter" idx="10"/>
          </p:nvPr>
        </p:nvSpPr>
        <p:spPr/>
        <p:txBody>
          <a:bodyPr/>
          <a:lstStyle/>
          <a:p>
            <a:fld id="{37E44704-8E6D-4CF2-8CFA-A0F7BC751896}" type="slidenum">
              <a:rPr lang="de-CH" smtClean="0"/>
              <a:t>11</a:t>
            </a:fld>
            <a:endParaRPr lang="de-CH" dirty="0"/>
          </a:p>
        </p:txBody>
      </p:sp>
    </p:spTree>
    <p:extLst>
      <p:ext uri="{BB962C8B-B14F-4D97-AF65-F5344CB8AC3E}">
        <p14:creationId xmlns:p14="http://schemas.microsoft.com/office/powerpoint/2010/main" val="688175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mit Bild">
    <p:spTree>
      <p:nvGrpSpPr>
        <p:cNvPr id="1" name=""/>
        <p:cNvGrpSpPr/>
        <p:nvPr/>
      </p:nvGrpSpPr>
      <p:grpSpPr>
        <a:xfrm>
          <a:off x="0" y="0"/>
          <a:ext cx="0" cy="0"/>
          <a:chOff x="0" y="0"/>
          <a:chExt cx="0" cy="0"/>
        </a:xfrm>
      </p:grpSpPr>
      <p:sp>
        <p:nvSpPr>
          <p:cNvPr id="6" name="Abgerundetes Rechteck 5"/>
          <p:cNvSpPr/>
          <p:nvPr/>
        </p:nvSpPr>
        <p:spPr>
          <a:xfrm>
            <a:off x="0" y="1619251"/>
            <a:ext cx="6119813" cy="73025"/>
          </a:xfrm>
          <a:prstGeom prst="roundRect">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455960"/>
              </a:solidFill>
            </a:endParaRPr>
          </a:p>
        </p:txBody>
      </p:sp>
      <p:sp>
        <p:nvSpPr>
          <p:cNvPr id="7" name="Abgerundetes Rechteck 6"/>
          <p:cNvSpPr/>
          <p:nvPr/>
        </p:nvSpPr>
        <p:spPr>
          <a:xfrm>
            <a:off x="0" y="4500564"/>
            <a:ext cx="6119813" cy="71437"/>
          </a:xfrm>
          <a:prstGeom prst="roundRect">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8" name="Rechteck 7"/>
          <p:cNvSpPr/>
          <p:nvPr/>
        </p:nvSpPr>
        <p:spPr>
          <a:xfrm>
            <a:off x="372973" y="6253844"/>
            <a:ext cx="6216953" cy="304000"/>
          </a:xfrm>
          <a:prstGeom prst="rect">
            <a:avLst/>
          </a:prstGeom>
          <a:solidFill>
            <a:schemeClr val="bg1"/>
          </a:solidFill>
          <a:ln>
            <a:noFill/>
          </a:ln>
          <a:effectLst>
            <a:glow rad="101600">
              <a:schemeClr val="bg1">
                <a:alpha val="75000"/>
              </a:schemeClr>
            </a:glow>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p>
        </p:txBody>
      </p:sp>
      <p:pic>
        <p:nvPicPr>
          <p:cNvPr id="13" name="Bild 6" descr="BFH_Logo_A_defren_100_RGB_130220.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2438" y="315914"/>
            <a:ext cx="1530351" cy="11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Bildplatzhalter 11"/>
          <p:cNvSpPr>
            <a:spLocks noGrp="1"/>
          </p:cNvSpPr>
          <p:nvPr>
            <p:ph type="pic" sz="quarter" idx="11" hasCustomPrompt="1"/>
          </p:nvPr>
        </p:nvSpPr>
        <p:spPr>
          <a:xfrm>
            <a:off x="0" y="1692000"/>
            <a:ext cx="6120000" cy="2808000"/>
          </a:xfrm>
          <a:prstGeom prst="rect">
            <a:avLst/>
          </a:prstGeom>
        </p:spPr>
        <p:txBody>
          <a:bodyPr vert="horz"/>
          <a:lstStyle>
            <a:lvl1pPr marL="0" indent="0">
              <a:buFontTx/>
              <a:buNone/>
              <a:defRPr>
                <a:latin typeface="Lucida Sans"/>
                <a:cs typeface="Lucida Sans"/>
              </a:defRPr>
            </a:lvl1pPr>
          </a:lstStyle>
          <a:p>
            <a:pPr lvl="0"/>
            <a:r>
              <a:rPr lang="de-DE" noProof="0" dirty="0" smtClean="0"/>
              <a:t>Titelseite mit Bild </a:t>
            </a:r>
            <a:br>
              <a:rPr lang="de-DE" noProof="0" dirty="0" smtClean="0"/>
            </a:br>
            <a:r>
              <a:rPr lang="de-DE" noProof="0" dirty="0" smtClean="0"/>
              <a:t/>
            </a:r>
            <a:br>
              <a:rPr lang="de-DE" noProof="0" dirty="0" smtClean="0"/>
            </a:br>
            <a:r>
              <a:rPr lang="de-DE" noProof="0" dirty="0" smtClean="0"/>
              <a:t/>
            </a:r>
            <a:br>
              <a:rPr lang="de-DE" noProof="0" dirty="0" smtClean="0"/>
            </a:br>
            <a:r>
              <a:rPr lang="de-DE" noProof="0" dirty="0" smtClean="0"/>
              <a:t>Bild durch Klicken auf Symbol hinzufügen</a:t>
            </a:r>
            <a:endParaRPr lang="de-DE" noProof="0" dirty="0"/>
          </a:p>
        </p:txBody>
      </p:sp>
      <p:sp>
        <p:nvSpPr>
          <p:cNvPr id="9" name="Titel 1"/>
          <p:cNvSpPr>
            <a:spLocks noGrp="1"/>
          </p:cNvSpPr>
          <p:nvPr>
            <p:ph type="ctrTitle"/>
          </p:nvPr>
        </p:nvSpPr>
        <p:spPr>
          <a:xfrm>
            <a:off x="468000" y="4623442"/>
            <a:ext cx="8044216" cy="533105"/>
          </a:xfrm>
          <a:prstGeom prst="rect">
            <a:avLst/>
          </a:prstGeom>
        </p:spPr>
        <p:txBody>
          <a:bodyPr lIns="0"/>
          <a:lstStyle>
            <a:lvl1pPr algn="l">
              <a:defRPr sz="2600">
                <a:solidFill>
                  <a:srgbClr val="697D91"/>
                </a:solidFill>
                <a:latin typeface="Lucida Sans"/>
                <a:cs typeface="Lucida Sans Unicode"/>
              </a:defRPr>
            </a:lvl1pPr>
          </a:lstStyle>
          <a:p>
            <a:r>
              <a:rPr lang="de-DE" smtClean="0"/>
              <a:t>Titelmasterformat durch Klicken bearbeiten</a:t>
            </a:r>
            <a:endParaRPr lang="de-DE" dirty="0"/>
          </a:p>
        </p:txBody>
      </p:sp>
      <p:sp>
        <p:nvSpPr>
          <p:cNvPr id="12" name="Untertitel 2"/>
          <p:cNvSpPr>
            <a:spLocks noGrp="1"/>
          </p:cNvSpPr>
          <p:nvPr>
            <p:ph type="subTitle" idx="1"/>
          </p:nvPr>
        </p:nvSpPr>
        <p:spPr>
          <a:xfrm>
            <a:off x="468001" y="5156546"/>
            <a:ext cx="6784391" cy="805526"/>
          </a:xfrm>
          <a:prstGeom prst="rect">
            <a:avLst/>
          </a:prstGeom>
        </p:spPr>
        <p:txBody>
          <a:bodyPr lIns="0"/>
          <a:lstStyle>
            <a:lvl1pPr marL="0" indent="0" algn="l">
              <a:buNone/>
              <a:defRPr sz="1600">
                <a:solidFill>
                  <a:srgbClr val="697D91"/>
                </a:solidFill>
                <a:latin typeface="Lucida Sans"/>
                <a:cs typeface="Lucida Sans Unicode"/>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dirty="0"/>
          </a:p>
        </p:txBody>
      </p:sp>
      <p:sp>
        <p:nvSpPr>
          <p:cNvPr id="11" name="Textplatzhalter 15"/>
          <p:cNvSpPr>
            <a:spLocks noGrp="1"/>
          </p:cNvSpPr>
          <p:nvPr>
            <p:ph type="body" sz="quarter" idx="13" hasCustomPrompt="1"/>
          </p:nvPr>
        </p:nvSpPr>
        <p:spPr>
          <a:xfrm>
            <a:off x="462007" y="6299494"/>
            <a:ext cx="6790384" cy="258474"/>
          </a:xfrm>
          <a:prstGeom prst="rect">
            <a:avLst/>
          </a:prstGeom>
        </p:spPr>
        <p:txBody>
          <a:bodyPr vert="horz" lIns="0" rIns="0"/>
          <a:lstStyle>
            <a:lvl1pPr marL="177800" indent="-177800">
              <a:buClr>
                <a:srgbClr val="FAA500"/>
              </a:buClr>
              <a:buSzPct val="80000"/>
              <a:buFont typeface="Lucida Grande"/>
              <a:buChar char="▶"/>
              <a:tabLst>
                <a:tab pos="2151063" algn="l"/>
              </a:tabLst>
              <a:defRPr sz="1000" baseline="0">
                <a:solidFill>
                  <a:srgbClr val="697D91"/>
                </a:solidFill>
                <a:latin typeface="Lucida Sans"/>
              </a:defRPr>
            </a:lvl1pPr>
            <a:lvl2pPr marL="177800" indent="-177800">
              <a:buClr>
                <a:srgbClr val="FAA500"/>
              </a:buClr>
              <a:buSzPct val="80000"/>
              <a:buFont typeface="Lucida Grande"/>
              <a:buChar char="▶"/>
              <a:tabLst>
                <a:tab pos="2151063" algn="l"/>
              </a:tabLst>
              <a:defRPr sz="1000" baseline="0">
                <a:solidFill>
                  <a:srgbClr val="697378"/>
                </a:solidFill>
                <a:latin typeface="Lucida Sans"/>
              </a:defRPr>
            </a:lvl2pPr>
            <a:lvl3pPr marL="177800" indent="-177800">
              <a:buClr>
                <a:srgbClr val="FAA500"/>
              </a:buClr>
              <a:buSzPct val="80000"/>
              <a:buFont typeface="Lucida Grande"/>
              <a:buChar char="▶"/>
              <a:tabLst>
                <a:tab pos="2151063" algn="l"/>
              </a:tabLst>
              <a:defRPr sz="1000" baseline="0">
                <a:solidFill>
                  <a:srgbClr val="697378"/>
                </a:solidFill>
                <a:latin typeface="Lucida Sans"/>
              </a:defRPr>
            </a:lvl3pPr>
            <a:lvl4pPr marL="177800" indent="-177800">
              <a:buClr>
                <a:srgbClr val="FAA500"/>
              </a:buClr>
              <a:buSzPct val="80000"/>
              <a:buFont typeface="Lucida Grande"/>
              <a:buChar char="▶"/>
              <a:tabLst>
                <a:tab pos="2151063" algn="l"/>
              </a:tabLst>
              <a:defRPr sz="1000" baseline="0">
                <a:solidFill>
                  <a:srgbClr val="697378"/>
                </a:solidFill>
                <a:latin typeface="Lucida Sans"/>
              </a:defRPr>
            </a:lvl4pPr>
            <a:lvl5pPr marL="177800" indent="-177800">
              <a:buClr>
                <a:srgbClr val="FAA500"/>
              </a:buClr>
              <a:buSzPct val="80000"/>
              <a:buFont typeface="Lucida Grande"/>
              <a:buChar char="▶"/>
              <a:tabLst>
                <a:tab pos="2151063" algn="l"/>
              </a:tabLst>
              <a:defRPr sz="1000" baseline="0">
                <a:solidFill>
                  <a:srgbClr val="697378"/>
                </a:solidFill>
                <a:latin typeface="Lucida Sans"/>
              </a:defRPr>
            </a:lvl5pPr>
          </a:lstStyle>
          <a:p>
            <a:pPr lvl="0"/>
            <a:r>
              <a:rPr lang="de-DE" dirty="0" smtClean="0"/>
              <a:t>Organisationseinheit oder Leistungsbereich</a:t>
            </a:r>
          </a:p>
        </p:txBody>
      </p:sp>
      <p:sp>
        <p:nvSpPr>
          <p:cNvPr id="14" name="Datumsplatzhalter 3"/>
          <p:cNvSpPr>
            <a:spLocks noGrp="1"/>
          </p:cNvSpPr>
          <p:nvPr>
            <p:ph type="dt" sz="half" idx="14"/>
          </p:nvPr>
        </p:nvSpPr>
        <p:spPr>
          <a:xfrm>
            <a:off x="7559675" y="6300789"/>
            <a:ext cx="1081088" cy="179387"/>
          </a:xfrm>
          <a:prstGeom prst="rect">
            <a:avLst/>
          </a:prstGeom>
        </p:spPr>
        <p:txBody>
          <a:bodyPr vert="horz" wrap="square" lIns="91440" tIns="45720" rIns="91440" bIns="45720" numCol="1" anchor="t" anchorCtr="0" compatLnSpc="1">
            <a:prstTxWarp prst="textNoShape">
              <a:avLst/>
            </a:prstTxWarp>
          </a:bodyPr>
          <a:lstStyle>
            <a:lvl1pPr algn="r">
              <a:defRPr sz="1000" smtClean="0">
                <a:solidFill>
                  <a:srgbClr val="697D91"/>
                </a:solidFill>
                <a:latin typeface="Lucida Sans" pitchFamily="34" charset="0"/>
              </a:defRPr>
            </a:lvl1pPr>
          </a:lstStyle>
          <a:p>
            <a:pPr>
              <a:defRPr/>
            </a:pPr>
            <a:endParaRPr lang="de-DE" dirty="0"/>
          </a:p>
        </p:txBody>
      </p:sp>
    </p:spTree>
    <p:extLst>
      <p:ext uri="{BB962C8B-B14F-4D97-AF65-F5344CB8AC3E}">
        <p14:creationId xmlns:p14="http://schemas.microsoft.com/office/powerpoint/2010/main" val="1910704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ei Textfelder/Bilder mit Untertitel">
    <p:spTree>
      <p:nvGrpSpPr>
        <p:cNvPr id="1" name=""/>
        <p:cNvGrpSpPr/>
        <p:nvPr/>
      </p:nvGrpSpPr>
      <p:grpSpPr>
        <a:xfrm>
          <a:off x="0" y="0"/>
          <a:ext cx="0" cy="0"/>
          <a:chOff x="0" y="0"/>
          <a:chExt cx="0" cy="0"/>
        </a:xfrm>
      </p:grpSpPr>
      <p:sp>
        <p:nvSpPr>
          <p:cNvPr id="10" name="Titel 1"/>
          <p:cNvSpPr>
            <a:spLocks noGrp="1"/>
          </p:cNvSpPr>
          <p:nvPr>
            <p:ph type="ctrTitle" hasCustomPrompt="1"/>
          </p:nvPr>
        </p:nvSpPr>
        <p:spPr>
          <a:xfrm>
            <a:off x="468001" y="360000"/>
            <a:ext cx="8171999" cy="540000"/>
          </a:xfrm>
          <a:prstGeom prst="rect">
            <a:avLst/>
          </a:prstGeom>
        </p:spPr>
        <p:txBody>
          <a:bodyPr lIns="0" rIns="0"/>
          <a:lstStyle>
            <a:lvl1pPr algn="l">
              <a:defRPr sz="2600" b="0" i="0">
                <a:solidFill>
                  <a:srgbClr val="697D91"/>
                </a:solidFill>
                <a:latin typeface="Lucida Sans"/>
                <a:cs typeface="Lucida Sans"/>
              </a:defRPr>
            </a:lvl1pPr>
          </a:lstStyle>
          <a:p>
            <a:r>
              <a:rPr lang="de-DE" dirty="0" smtClean="0"/>
              <a:t>Titel durch Klicken hinzufügen</a:t>
            </a:r>
            <a:endParaRPr lang="de-DE" dirty="0"/>
          </a:p>
        </p:txBody>
      </p:sp>
      <p:sp>
        <p:nvSpPr>
          <p:cNvPr id="9" name="Inhaltsplatzhalter 2"/>
          <p:cNvSpPr>
            <a:spLocks noGrp="1"/>
          </p:cNvSpPr>
          <p:nvPr>
            <p:ph sz="half" idx="13"/>
          </p:nvPr>
        </p:nvSpPr>
        <p:spPr>
          <a:xfrm>
            <a:off x="468000" y="2155050"/>
            <a:ext cx="2592000" cy="3960000"/>
          </a:xfrm>
          <a:prstGeom prst="rect">
            <a:avLst/>
          </a:prstGeom>
        </p:spPr>
        <p:txBody>
          <a:bodyPr lIns="0" rIns="0"/>
          <a:lstStyle>
            <a:lvl1pPr marL="271463" indent="-271463">
              <a:buClr>
                <a:srgbClr val="FAA500"/>
              </a:buClr>
              <a:buSzPct val="80000"/>
              <a:buFont typeface="Lucida Grande"/>
              <a:buChar char="▶"/>
              <a:defRPr sz="1800">
                <a:latin typeface="Lucida Sans"/>
                <a:cs typeface="Lucida Sans"/>
              </a:defRPr>
            </a:lvl1pPr>
            <a:lvl2pPr marL="714375" indent="-257175">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11" name="Inhaltsplatzhalter 3"/>
          <p:cNvSpPr>
            <a:spLocks noGrp="1"/>
          </p:cNvSpPr>
          <p:nvPr>
            <p:ph sz="half" idx="15"/>
          </p:nvPr>
        </p:nvSpPr>
        <p:spPr>
          <a:xfrm>
            <a:off x="3258000" y="2155050"/>
            <a:ext cx="2592000" cy="3960000"/>
          </a:xfrm>
          <a:prstGeom prst="rect">
            <a:avLst/>
          </a:prstGeom>
        </p:spPr>
        <p:txBody>
          <a:bodyPr lIns="0" rIns="0"/>
          <a:lstStyle>
            <a:lvl1pPr marL="271463" indent="-271463">
              <a:buClr>
                <a:srgbClr val="FAA500"/>
              </a:buClr>
              <a:buSzPct val="80000"/>
              <a:buFont typeface="Lucida Grande"/>
              <a:buChar char="▶"/>
              <a:defRPr sz="1800" b="0" i="0" baseline="0">
                <a:latin typeface="Lucida Sans"/>
                <a:cs typeface="Lucida Sans"/>
              </a:defRPr>
            </a:lvl1pPr>
            <a:lvl2pPr marL="714375" indent="-257175">
              <a:buClr>
                <a:srgbClr val="FAA500"/>
              </a:buClr>
              <a:buSzPct val="80000"/>
              <a:buFont typeface="Lucida Grande"/>
              <a:buChar char="▶"/>
              <a:defRPr sz="1800" b="0" i="0" baseline="0">
                <a:latin typeface="Lucida Sans"/>
                <a:cs typeface="Lucida Sans"/>
              </a:defRPr>
            </a:lvl2pPr>
            <a:lvl3pPr marL="1143000" indent="-228600">
              <a:buClr>
                <a:srgbClr val="FAA500"/>
              </a:buClr>
              <a:buSzPct val="80000"/>
              <a:buFont typeface="Lucida Grande"/>
              <a:buChar char="▶"/>
              <a:defRPr sz="1800" b="0" i="0" baseline="0">
                <a:latin typeface="Lucida Sans"/>
                <a:cs typeface="Lucida Sans"/>
              </a:defRPr>
            </a:lvl3pPr>
            <a:lvl4pPr marL="1600200" indent="-228600">
              <a:buClr>
                <a:srgbClr val="FAA500"/>
              </a:buClr>
              <a:buSzPct val="80000"/>
              <a:buFont typeface="Lucida Grande"/>
              <a:buChar char="▶"/>
              <a:defRPr sz="1800" b="0" i="0" baseline="0">
                <a:latin typeface="Lucida Sans"/>
                <a:cs typeface="Lucida Sans"/>
              </a:defRPr>
            </a:lvl4pPr>
            <a:lvl5pPr marL="2057400" indent="-228600">
              <a:buClr>
                <a:srgbClr val="FAA500"/>
              </a:buClr>
              <a:buSzPct val="80000"/>
              <a:buFont typeface="Lucida Grande"/>
              <a:buChar char="▶"/>
              <a:defRPr sz="1800" b="0" i="0" baseline="0">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7" name="Inhaltsplatzhalter 3"/>
          <p:cNvSpPr>
            <a:spLocks noGrp="1"/>
          </p:cNvSpPr>
          <p:nvPr>
            <p:ph sz="half" idx="19"/>
          </p:nvPr>
        </p:nvSpPr>
        <p:spPr>
          <a:xfrm>
            <a:off x="6047999" y="2155050"/>
            <a:ext cx="2592000" cy="3960000"/>
          </a:xfrm>
          <a:prstGeom prst="rect">
            <a:avLst/>
          </a:prstGeom>
        </p:spPr>
        <p:txBody>
          <a:bodyPr lIns="0" rIns="0"/>
          <a:lstStyle>
            <a:lvl1pPr marL="271463" indent="-271463">
              <a:buClr>
                <a:srgbClr val="FAA500"/>
              </a:buClr>
              <a:buSzPct val="80000"/>
              <a:buFont typeface="Lucida Grande"/>
              <a:buChar char="▶"/>
              <a:defRPr sz="1800" b="0" i="0" baseline="0">
                <a:latin typeface="Lucida Sans"/>
                <a:cs typeface="Lucida Sans"/>
              </a:defRPr>
            </a:lvl1pPr>
            <a:lvl2pPr marL="714375" indent="-257175">
              <a:buClr>
                <a:srgbClr val="FAA500"/>
              </a:buClr>
              <a:buSzPct val="80000"/>
              <a:buFont typeface="Lucida Grande"/>
              <a:buChar char="▶"/>
              <a:defRPr sz="1800" b="0" i="0" baseline="0">
                <a:latin typeface="Lucida Sans"/>
                <a:cs typeface="Lucida Sans"/>
              </a:defRPr>
            </a:lvl2pPr>
            <a:lvl3pPr marL="1143000" indent="-228600">
              <a:buClr>
                <a:srgbClr val="FAA500"/>
              </a:buClr>
              <a:buSzPct val="80000"/>
              <a:buFont typeface="Lucida Grande"/>
              <a:buChar char="▶"/>
              <a:defRPr sz="1800" b="0" i="0" baseline="0">
                <a:latin typeface="Lucida Sans"/>
                <a:cs typeface="Lucida Sans"/>
              </a:defRPr>
            </a:lvl3pPr>
            <a:lvl4pPr marL="1600200" indent="-228600">
              <a:buClr>
                <a:srgbClr val="FAA500"/>
              </a:buClr>
              <a:buSzPct val="80000"/>
              <a:buFont typeface="Lucida Grande"/>
              <a:buChar char="▶"/>
              <a:defRPr sz="1800" b="0" i="0" baseline="0">
                <a:latin typeface="Lucida Sans"/>
                <a:cs typeface="Lucida Sans"/>
              </a:defRPr>
            </a:lvl4pPr>
            <a:lvl5pPr marL="2057400" indent="-228600">
              <a:buClr>
                <a:srgbClr val="FAA500"/>
              </a:buClr>
              <a:buSzPct val="80000"/>
              <a:buFont typeface="Lucida Grande"/>
              <a:buChar char="▶"/>
              <a:defRPr sz="1800" b="0" i="0" baseline="0">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12" name="Textplatzhalter 2"/>
          <p:cNvSpPr>
            <a:spLocks noGrp="1"/>
          </p:cNvSpPr>
          <p:nvPr>
            <p:ph type="body" idx="1" hasCustomPrompt="1"/>
          </p:nvPr>
        </p:nvSpPr>
        <p:spPr>
          <a:xfrm>
            <a:off x="468000" y="1439357"/>
            <a:ext cx="2592000" cy="540000"/>
          </a:xfrm>
          <a:prstGeom prst="rect">
            <a:avLst/>
          </a:prstGeom>
        </p:spPr>
        <p:txBody>
          <a:bodyPr lIns="0" r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a:t>
            </a:r>
          </a:p>
        </p:txBody>
      </p:sp>
      <p:sp>
        <p:nvSpPr>
          <p:cNvPr id="13" name="Textplatzhalter 2"/>
          <p:cNvSpPr>
            <a:spLocks noGrp="1"/>
          </p:cNvSpPr>
          <p:nvPr>
            <p:ph type="body" idx="18" hasCustomPrompt="1"/>
          </p:nvPr>
        </p:nvSpPr>
        <p:spPr>
          <a:xfrm>
            <a:off x="3258000" y="1439357"/>
            <a:ext cx="2592000" cy="540000"/>
          </a:xfrm>
          <a:prstGeom prst="rect">
            <a:avLst/>
          </a:prstGeom>
        </p:spPr>
        <p:txBody>
          <a:bodyPr lIns="0" r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a:t>
            </a:r>
          </a:p>
        </p:txBody>
      </p:sp>
      <p:sp>
        <p:nvSpPr>
          <p:cNvPr id="16" name="Textplatzhalter 2"/>
          <p:cNvSpPr>
            <a:spLocks noGrp="1"/>
          </p:cNvSpPr>
          <p:nvPr>
            <p:ph type="body" idx="20" hasCustomPrompt="1"/>
          </p:nvPr>
        </p:nvSpPr>
        <p:spPr>
          <a:xfrm>
            <a:off x="6047999" y="1439357"/>
            <a:ext cx="2592000" cy="540000"/>
          </a:xfrm>
          <a:prstGeom prst="rect">
            <a:avLst/>
          </a:prstGeom>
        </p:spPr>
        <p:txBody>
          <a:bodyPr lIns="0" r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a:t>
            </a:r>
          </a:p>
        </p:txBody>
      </p:sp>
      <p:sp>
        <p:nvSpPr>
          <p:cNvPr id="2" name="Foliennummernplatzhalter 1"/>
          <p:cNvSpPr>
            <a:spLocks noGrp="1"/>
          </p:cNvSpPr>
          <p:nvPr>
            <p:ph type="sldNum" sz="quarter" idx="21"/>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3458445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2" name="Foliennummernplatzhalter 1"/>
          <p:cNvSpPr>
            <a:spLocks noGrp="1"/>
          </p:cNvSpPr>
          <p:nvPr>
            <p:ph type="sldNum" sz="quarter" idx="10"/>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1513825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ohne Bild">
    <p:spTree>
      <p:nvGrpSpPr>
        <p:cNvPr id="1" name=""/>
        <p:cNvGrpSpPr/>
        <p:nvPr/>
      </p:nvGrpSpPr>
      <p:grpSpPr>
        <a:xfrm>
          <a:off x="0" y="0"/>
          <a:ext cx="0" cy="0"/>
          <a:chOff x="0" y="0"/>
          <a:chExt cx="0" cy="0"/>
        </a:xfrm>
      </p:grpSpPr>
      <p:sp>
        <p:nvSpPr>
          <p:cNvPr id="5" name="Abgerundetes Rechteck 4"/>
          <p:cNvSpPr/>
          <p:nvPr/>
        </p:nvSpPr>
        <p:spPr>
          <a:xfrm>
            <a:off x="0" y="1668464"/>
            <a:ext cx="7019925" cy="2881312"/>
          </a:xfrm>
          <a:prstGeom prst="roundRect">
            <a:avLst>
              <a:gd name="adj" fmla="val 1188"/>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6" name="Abgerundetes Rechteck 5"/>
          <p:cNvSpPr/>
          <p:nvPr/>
        </p:nvSpPr>
        <p:spPr>
          <a:xfrm>
            <a:off x="0" y="1633539"/>
            <a:ext cx="7019925" cy="71437"/>
          </a:xfrm>
          <a:prstGeom prst="roundRect">
            <a:avLst/>
          </a:prstGeom>
          <a:solidFill>
            <a:srgbClr val="FAA5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7" name="Abgerundetes Rechteck 6"/>
          <p:cNvSpPr/>
          <p:nvPr/>
        </p:nvSpPr>
        <p:spPr>
          <a:xfrm>
            <a:off x="0" y="4513264"/>
            <a:ext cx="7019925" cy="71437"/>
          </a:xfrm>
          <a:prstGeom prst="roundRect">
            <a:avLst/>
          </a:prstGeom>
          <a:solidFill>
            <a:srgbClr val="FAA5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8" name="Rechteck 7"/>
          <p:cNvSpPr/>
          <p:nvPr/>
        </p:nvSpPr>
        <p:spPr>
          <a:xfrm>
            <a:off x="372973" y="6253844"/>
            <a:ext cx="6216953" cy="304000"/>
          </a:xfrm>
          <a:prstGeom prst="rect">
            <a:avLst/>
          </a:prstGeom>
          <a:solidFill>
            <a:schemeClr val="bg1"/>
          </a:solidFill>
          <a:ln>
            <a:noFill/>
          </a:ln>
          <a:effectLst>
            <a:glow rad="101600">
              <a:schemeClr val="bg1">
                <a:alpha val="75000"/>
              </a:schemeClr>
            </a:glow>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de-DE" sz="1800" dirty="0"/>
              <a:t>t</a:t>
            </a:r>
          </a:p>
        </p:txBody>
      </p:sp>
      <p:pic>
        <p:nvPicPr>
          <p:cNvPr id="9" name="Bild 8" descr="BFH_Logo_A_defren_100_RGB_130220.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2438" y="315914"/>
            <a:ext cx="1530351" cy="11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el 1"/>
          <p:cNvSpPr>
            <a:spLocks noGrp="1"/>
          </p:cNvSpPr>
          <p:nvPr>
            <p:ph type="ctrTitle" hasCustomPrompt="1"/>
          </p:nvPr>
        </p:nvSpPr>
        <p:spPr>
          <a:xfrm>
            <a:off x="468001" y="1839809"/>
            <a:ext cx="6513884" cy="533105"/>
          </a:xfrm>
          <a:prstGeom prst="rect">
            <a:avLst/>
          </a:prstGeom>
        </p:spPr>
        <p:txBody>
          <a:bodyPr lIns="0" rIns="0"/>
          <a:lstStyle>
            <a:lvl1pPr algn="l">
              <a:defRPr sz="2600" baseline="0">
                <a:solidFill>
                  <a:schemeClr val="bg1"/>
                </a:solidFill>
                <a:latin typeface="Lucida Sans"/>
                <a:cs typeface="Lucida Sans Unicode"/>
              </a:defRPr>
            </a:lvl1pPr>
          </a:lstStyle>
          <a:p>
            <a:r>
              <a:rPr lang="de-DE" dirty="0" smtClean="0"/>
              <a:t>Titelseite ohne Bild</a:t>
            </a:r>
            <a:endParaRPr lang="de-DE" dirty="0"/>
          </a:p>
        </p:txBody>
      </p:sp>
      <p:sp>
        <p:nvSpPr>
          <p:cNvPr id="13" name="Untertitel 2"/>
          <p:cNvSpPr>
            <a:spLocks noGrp="1"/>
          </p:cNvSpPr>
          <p:nvPr>
            <p:ph type="subTitle" idx="1"/>
          </p:nvPr>
        </p:nvSpPr>
        <p:spPr>
          <a:xfrm>
            <a:off x="468001" y="2372914"/>
            <a:ext cx="6513884" cy="805526"/>
          </a:xfrm>
          <a:prstGeom prst="rect">
            <a:avLst/>
          </a:prstGeom>
        </p:spPr>
        <p:txBody>
          <a:bodyPr lIns="0"/>
          <a:lstStyle>
            <a:lvl1pPr marL="0" indent="0" algn="l">
              <a:buNone/>
              <a:defRPr sz="1600" spc="0">
                <a:solidFill>
                  <a:schemeClr val="bg1"/>
                </a:solidFill>
                <a:latin typeface="Lucida Sans"/>
                <a:cs typeface="Lucida Sans Unicode"/>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dirty="0"/>
          </a:p>
        </p:txBody>
      </p:sp>
      <p:sp>
        <p:nvSpPr>
          <p:cNvPr id="17" name="Textplatzhalter 15"/>
          <p:cNvSpPr>
            <a:spLocks noGrp="1"/>
          </p:cNvSpPr>
          <p:nvPr>
            <p:ph type="body" sz="quarter" idx="13" hasCustomPrompt="1"/>
          </p:nvPr>
        </p:nvSpPr>
        <p:spPr>
          <a:xfrm>
            <a:off x="462007" y="6299494"/>
            <a:ext cx="6790384" cy="258474"/>
          </a:xfrm>
          <a:prstGeom prst="rect">
            <a:avLst/>
          </a:prstGeom>
        </p:spPr>
        <p:txBody>
          <a:bodyPr vert="horz" lIns="0" rIns="0"/>
          <a:lstStyle>
            <a:lvl1pPr marL="177800" indent="-177800">
              <a:buClr>
                <a:srgbClr val="FAA500"/>
              </a:buClr>
              <a:buSzPct val="80000"/>
              <a:buFont typeface="Lucida Grande"/>
              <a:buChar char="▶"/>
              <a:tabLst>
                <a:tab pos="2151063" algn="l"/>
              </a:tabLst>
              <a:defRPr sz="1000" baseline="0">
                <a:solidFill>
                  <a:srgbClr val="697D91"/>
                </a:solidFill>
                <a:latin typeface="Lucida Sans"/>
              </a:defRPr>
            </a:lvl1pPr>
            <a:lvl2pPr marL="177800" indent="-177800">
              <a:buClr>
                <a:srgbClr val="FAA500"/>
              </a:buClr>
              <a:buSzPct val="80000"/>
              <a:buFont typeface="Lucida Grande"/>
              <a:buChar char="▶"/>
              <a:tabLst>
                <a:tab pos="2151063" algn="l"/>
              </a:tabLst>
              <a:defRPr sz="1000" baseline="0">
                <a:solidFill>
                  <a:srgbClr val="697378"/>
                </a:solidFill>
                <a:latin typeface="Lucida Sans"/>
              </a:defRPr>
            </a:lvl2pPr>
            <a:lvl3pPr marL="177800" indent="-177800">
              <a:buClr>
                <a:srgbClr val="FAA500"/>
              </a:buClr>
              <a:buSzPct val="80000"/>
              <a:buFont typeface="Lucida Grande"/>
              <a:buChar char="▶"/>
              <a:tabLst>
                <a:tab pos="2151063" algn="l"/>
              </a:tabLst>
              <a:defRPr sz="1000" baseline="0">
                <a:solidFill>
                  <a:srgbClr val="697378"/>
                </a:solidFill>
                <a:latin typeface="Lucida Sans"/>
              </a:defRPr>
            </a:lvl3pPr>
            <a:lvl4pPr marL="177800" indent="-177800">
              <a:buClr>
                <a:srgbClr val="FAA500"/>
              </a:buClr>
              <a:buSzPct val="80000"/>
              <a:buFont typeface="Lucida Grande"/>
              <a:buChar char="▶"/>
              <a:tabLst>
                <a:tab pos="2151063" algn="l"/>
              </a:tabLst>
              <a:defRPr sz="1000" baseline="0">
                <a:solidFill>
                  <a:srgbClr val="697378"/>
                </a:solidFill>
                <a:latin typeface="Lucida Sans"/>
              </a:defRPr>
            </a:lvl4pPr>
            <a:lvl5pPr marL="177800" indent="-177800">
              <a:buClr>
                <a:srgbClr val="FAA500"/>
              </a:buClr>
              <a:buSzPct val="80000"/>
              <a:buFont typeface="Lucida Grande"/>
              <a:buChar char="▶"/>
              <a:tabLst>
                <a:tab pos="2151063" algn="l"/>
              </a:tabLst>
              <a:defRPr sz="1000" baseline="0">
                <a:solidFill>
                  <a:srgbClr val="697378"/>
                </a:solidFill>
                <a:latin typeface="Lucida Sans"/>
              </a:defRPr>
            </a:lvl5pPr>
          </a:lstStyle>
          <a:p>
            <a:pPr lvl="0"/>
            <a:r>
              <a:rPr lang="de-DE" dirty="0" smtClean="0"/>
              <a:t>Organisationseinheit oder Leistungsbereich</a:t>
            </a:r>
          </a:p>
        </p:txBody>
      </p:sp>
      <p:sp>
        <p:nvSpPr>
          <p:cNvPr id="10" name="Datumsplatzhalter 3"/>
          <p:cNvSpPr>
            <a:spLocks noGrp="1"/>
          </p:cNvSpPr>
          <p:nvPr>
            <p:ph type="dt" sz="half" idx="14"/>
          </p:nvPr>
        </p:nvSpPr>
        <p:spPr>
          <a:xfrm>
            <a:off x="7559675" y="6300789"/>
            <a:ext cx="1081088" cy="179387"/>
          </a:xfrm>
          <a:prstGeom prst="rect">
            <a:avLst/>
          </a:prstGeom>
        </p:spPr>
        <p:txBody>
          <a:bodyPr vert="horz" wrap="square" lIns="91440" tIns="45720" rIns="91440" bIns="45720" numCol="1" anchor="t" anchorCtr="0" compatLnSpc="1">
            <a:prstTxWarp prst="textNoShape">
              <a:avLst/>
            </a:prstTxWarp>
          </a:bodyPr>
          <a:lstStyle>
            <a:lvl1pPr algn="r">
              <a:defRPr sz="1000" smtClean="0">
                <a:solidFill>
                  <a:srgbClr val="697D91"/>
                </a:solidFill>
                <a:latin typeface="Lucida Sans" pitchFamily="34" charset="0"/>
              </a:defRPr>
            </a:lvl1pPr>
          </a:lstStyle>
          <a:p>
            <a:pPr>
              <a:defRPr/>
            </a:pPr>
            <a:endParaRPr lang="de-DE" dirty="0"/>
          </a:p>
        </p:txBody>
      </p:sp>
    </p:spTree>
    <p:extLst>
      <p:ext uri="{BB962C8B-B14F-4D97-AF65-F5344CB8AC3E}">
        <p14:creationId xmlns:p14="http://schemas.microsoft.com/office/powerpoint/2010/main" val="1402682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Kapiteltrennseite grau">
    <p:spTree>
      <p:nvGrpSpPr>
        <p:cNvPr id="1" name=""/>
        <p:cNvGrpSpPr/>
        <p:nvPr/>
      </p:nvGrpSpPr>
      <p:grpSpPr>
        <a:xfrm>
          <a:off x="0" y="0"/>
          <a:ext cx="0" cy="0"/>
          <a:chOff x="0" y="0"/>
          <a:chExt cx="0" cy="0"/>
        </a:xfrm>
      </p:grpSpPr>
      <p:sp>
        <p:nvSpPr>
          <p:cNvPr id="4" name="Abgerundetes Rechteck 3"/>
          <p:cNvSpPr/>
          <p:nvPr/>
        </p:nvSpPr>
        <p:spPr>
          <a:xfrm>
            <a:off x="0" y="1668464"/>
            <a:ext cx="7019925" cy="2881312"/>
          </a:xfrm>
          <a:prstGeom prst="roundRect">
            <a:avLst>
              <a:gd name="adj" fmla="val 1188"/>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697D91"/>
              </a:solidFill>
            </a:endParaRPr>
          </a:p>
        </p:txBody>
      </p:sp>
      <p:sp>
        <p:nvSpPr>
          <p:cNvPr id="5" name="Abgerundetes Rechteck 4"/>
          <p:cNvSpPr/>
          <p:nvPr/>
        </p:nvSpPr>
        <p:spPr>
          <a:xfrm>
            <a:off x="0" y="1633539"/>
            <a:ext cx="7019925" cy="71437"/>
          </a:xfrm>
          <a:prstGeom prst="roundRect">
            <a:avLst/>
          </a:prstGeom>
          <a:solidFill>
            <a:srgbClr val="FAA5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6" name="Abgerundetes Rechteck 5"/>
          <p:cNvSpPr/>
          <p:nvPr/>
        </p:nvSpPr>
        <p:spPr>
          <a:xfrm>
            <a:off x="0" y="4513264"/>
            <a:ext cx="7019925" cy="71437"/>
          </a:xfrm>
          <a:prstGeom prst="roundRect">
            <a:avLst/>
          </a:prstGeom>
          <a:solidFill>
            <a:srgbClr val="FAA5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15" name="Titel 1"/>
          <p:cNvSpPr>
            <a:spLocks noGrp="1"/>
          </p:cNvSpPr>
          <p:nvPr>
            <p:ph type="ctrTitle" hasCustomPrompt="1"/>
          </p:nvPr>
        </p:nvSpPr>
        <p:spPr>
          <a:xfrm>
            <a:off x="468001" y="1839809"/>
            <a:ext cx="6513884" cy="533105"/>
          </a:xfrm>
          <a:prstGeom prst="rect">
            <a:avLst/>
          </a:prstGeom>
        </p:spPr>
        <p:txBody>
          <a:bodyPr lIns="0" rIns="0"/>
          <a:lstStyle>
            <a:lvl1pPr algn="l">
              <a:defRPr sz="2600">
                <a:solidFill>
                  <a:schemeClr val="bg1"/>
                </a:solidFill>
                <a:latin typeface="Lucida Sans"/>
                <a:cs typeface="Lucida Sans Unicode"/>
              </a:defRPr>
            </a:lvl1pPr>
          </a:lstStyle>
          <a:p>
            <a:r>
              <a:rPr lang="de-DE" dirty="0" smtClean="0"/>
              <a:t>Kapiteltrennseite grau</a:t>
            </a:r>
            <a:endParaRPr lang="de-DE" dirty="0"/>
          </a:p>
        </p:txBody>
      </p:sp>
      <p:sp>
        <p:nvSpPr>
          <p:cNvPr id="16" name="Untertitel 2"/>
          <p:cNvSpPr>
            <a:spLocks noGrp="1"/>
          </p:cNvSpPr>
          <p:nvPr>
            <p:ph type="subTitle" idx="1"/>
          </p:nvPr>
        </p:nvSpPr>
        <p:spPr>
          <a:xfrm>
            <a:off x="468001" y="2372914"/>
            <a:ext cx="6513884" cy="805526"/>
          </a:xfrm>
          <a:prstGeom prst="rect">
            <a:avLst/>
          </a:prstGeom>
        </p:spPr>
        <p:txBody>
          <a:bodyPr lIns="0"/>
          <a:lstStyle>
            <a:lvl1pPr marL="0" indent="0" algn="l">
              <a:buNone/>
              <a:defRPr sz="1600" spc="0">
                <a:solidFill>
                  <a:schemeClr val="bg1"/>
                </a:solidFill>
                <a:latin typeface="Lucida Sans"/>
                <a:cs typeface="Lucida Sans Unicode"/>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dirty="0"/>
          </a:p>
        </p:txBody>
      </p:sp>
      <p:sp>
        <p:nvSpPr>
          <p:cNvPr id="2" name="Foliennummernplatzhalter 1"/>
          <p:cNvSpPr>
            <a:spLocks noGrp="1"/>
          </p:cNvSpPr>
          <p:nvPr>
            <p:ph type="sldNum" sz="quarter" idx="10"/>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2446949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Kapiteltrennseite orange">
    <p:spTree>
      <p:nvGrpSpPr>
        <p:cNvPr id="1" name=""/>
        <p:cNvGrpSpPr/>
        <p:nvPr/>
      </p:nvGrpSpPr>
      <p:grpSpPr>
        <a:xfrm>
          <a:off x="0" y="0"/>
          <a:ext cx="0" cy="0"/>
          <a:chOff x="0" y="0"/>
          <a:chExt cx="0" cy="0"/>
        </a:xfrm>
      </p:grpSpPr>
      <p:sp>
        <p:nvSpPr>
          <p:cNvPr id="4" name="Abgerundetes Rechteck 3"/>
          <p:cNvSpPr/>
          <p:nvPr/>
        </p:nvSpPr>
        <p:spPr>
          <a:xfrm>
            <a:off x="0" y="1668464"/>
            <a:ext cx="7019925" cy="2881312"/>
          </a:xfrm>
          <a:prstGeom prst="roundRect">
            <a:avLst>
              <a:gd name="adj" fmla="val 1188"/>
            </a:avLst>
          </a:prstGeom>
          <a:solidFill>
            <a:srgbClr val="FAA5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FAA500"/>
              </a:solidFill>
            </a:endParaRPr>
          </a:p>
        </p:txBody>
      </p:sp>
      <p:sp>
        <p:nvSpPr>
          <p:cNvPr id="5" name="Abgerundetes Rechteck 4"/>
          <p:cNvSpPr/>
          <p:nvPr/>
        </p:nvSpPr>
        <p:spPr>
          <a:xfrm>
            <a:off x="0" y="1633539"/>
            <a:ext cx="7019925" cy="71437"/>
          </a:xfrm>
          <a:prstGeom prst="roundRect">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6" name="Abgerundetes Rechteck 5"/>
          <p:cNvSpPr/>
          <p:nvPr/>
        </p:nvSpPr>
        <p:spPr>
          <a:xfrm>
            <a:off x="0" y="4513264"/>
            <a:ext cx="7019925" cy="71437"/>
          </a:xfrm>
          <a:prstGeom prst="roundRect">
            <a:avLst/>
          </a:prstGeom>
          <a:solidFill>
            <a:srgbClr val="697D9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solidFill>
                <a:srgbClr val="E78E23"/>
              </a:solidFill>
            </a:endParaRPr>
          </a:p>
        </p:txBody>
      </p:sp>
      <p:sp>
        <p:nvSpPr>
          <p:cNvPr id="7" name="Titel 1"/>
          <p:cNvSpPr>
            <a:spLocks noGrp="1"/>
          </p:cNvSpPr>
          <p:nvPr>
            <p:ph type="ctrTitle" hasCustomPrompt="1"/>
          </p:nvPr>
        </p:nvSpPr>
        <p:spPr>
          <a:xfrm>
            <a:off x="468001" y="1839809"/>
            <a:ext cx="6513884" cy="533105"/>
          </a:xfrm>
          <a:prstGeom prst="rect">
            <a:avLst/>
          </a:prstGeom>
        </p:spPr>
        <p:txBody>
          <a:bodyPr lIns="0" rIns="0"/>
          <a:lstStyle>
            <a:lvl1pPr algn="l">
              <a:defRPr sz="2600">
                <a:solidFill>
                  <a:schemeClr val="bg1"/>
                </a:solidFill>
                <a:latin typeface="Lucida Sans"/>
                <a:cs typeface="Lucida Sans Unicode"/>
              </a:defRPr>
            </a:lvl1pPr>
          </a:lstStyle>
          <a:p>
            <a:r>
              <a:rPr lang="de-DE" dirty="0" smtClean="0"/>
              <a:t>Kapiteltrennseite orange</a:t>
            </a:r>
            <a:endParaRPr lang="de-DE" dirty="0"/>
          </a:p>
        </p:txBody>
      </p:sp>
      <p:sp>
        <p:nvSpPr>
          <p:cNvPr id="8" name="Untertitel 2"/>
          <p:cNvSpPr>
            <a:spLocks noGrp="1"/>
          </p:cNvSpPr>
          <p:nvPr>
            <p:ph type="subTitle" idx="1"/>
          </p:nvPr>
        </p:nvSpPr>
        <p:spPr>
          <a:xfrm>
            <a:off x="468001" y="2372914"/>
            <a:ext cx="6513884" cy="805526"/>
          </a:xfrm>
          <a:prstGeom prst="rect">
            <a:avLst/>
          </a:prstGeom>
        </p:spPr>
        <p:txBody>
          <a:bodyPr lIns="0"/>
          <a:lstStyle>
            <a:lvl1pPr marL="0" indent="0" algn="l">
              <a:buNone/>
              <a:defRPr sz="1600" spc="0">
                <a:solidFill>
                  <a:schemeClr val="bg1"/>
                </a:solidFill>
                <a:latin typeface="Lucida Sans"/>
                <a:cs typeface="Lucida Sans Unicode"/>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dirty="0"/>
          </a:p>
        </p:txBody>
      </p:sp>
      <p:sp>
        <p:nvSpPr>
          <p:cNvPr id="2" name="Foliennummernplatzhalter 1"/>
          <p:cNvSpPr>
            <a:spLocks noGrp="1"/>
          </p:cNvSpPr>
          <p:nvPr>
            <p:ph type="sldNum" sz="quarter" idx="10"/>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1790426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Bild">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468000" y="1439999"/>
            <a:ext cx="8100000" cy="4680000"/>
          </a:xfrm>
          <a:prstGeom prst="rect">
            <a:avLst/>
          </a:prstGeom>
        </p:spPr>
        <p:txBody>
          <a:bodyPr lIns="0" rIns="0"/>
          <a:lstStyle>
            <a:lvl1pPr marL="271463" indent="-271463">
              <a:buClr>
                <a:srgbClr val="FAA500"/>
              </a:buClr>
              <a:buSzPct val="80000"/>
              <a:buFont typeface="Lucida Grande"/>
              <a:buChar char="▶"/>
              <a:defRPr sz="1800">
                <a:latin typeface="Lucida Sans"/>
                <a:cs typeface="Lucida Sans"/>
              </a:defRPr>
            </a:lvl1pPr>
            <a:lvl2pPr marL="742950" indent="-285750">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8" name="Titel 1"/>
          <p:cNvSpPr>
            <a:spLocks noGrp="1"/>
          </p:cNvSpPr>
          <p:nvPr>
            <p:ph type="ctrTitle" hasCustomPrompt="1"/>
          </p:nvPr>
        </p:nvSpPr>
        <p:spPr>
          <a:xfrm>
            <a:off x="468000" y="360000"/>
            <a:ext cx="8100000" cy="540000"/>
          </a:xfrm>
          <a:prstGeom prst="rect">
            <a:avLst/>
          </a:prstGeom>
        </p:spPr>
        <p:txBody>
          <a:bodyPr lIns="0" rIns="0"/>
          <a:lstStyle>
            <a:lvl1pPr algn="l">
              <a:defRPr sz="2600" b="0" i="0">
                <a:solidFill>
                  <a:srgbClr val="697D91"/>
                </a:solidFill>
                <a:latin typeface="Lucida Sans"/>
                <a:cs typeface="Lucida Sans"/>
              </a:defRPr>
            </a:lvl1pPr>
          </a:lstStyle>
          <a:p>
            <a:r>
              <a:rPr lang="de-DE" dirty="0" smtClean="0"/>
              <a:t>Titel durch Klicken hinzufügen</a:t>
            </a:r>
            <a:endParaRPr lang="de-DE" dirty="0"/>
          </a:p>
        </p:txBody>
      </p:sp>
      <p:sp>
        <p:nvSpPr>
          <p:cNvPr id="2" name="Foliennummernplatzhalter 1"/>
          <p:cNvSpPr>
            <a:spLocks noGrp="1"/>
          </p:cNvSpPr>
          <p:nvPr>
            <p:ph type="sldNum" sz="quarter" idx="10"/>
          </p:nvPr>
        </p:nvSpPr>
        <p:spPr/>
        <p:txBody>
          <a:bodyPr rIns="0"/>
          <a:lstStyle/>
          <a:p>
            <a:fld id="{F19AE9A8-34D4-4E8C-BE9C-13C550F1BED0}" type="slidenum">
              <a:rPr lang="de-CH" smtClean="0"/>
              <a:t>‹#›</a:t>
            </a:fld>
            <a:endParaRPr lang="de-CH" dirty="0"/>
          </a:p>
        </p:txBody>
      </p:sp>
    </p:spTree>
    <p:extLst>
      <p:ext uri="{BB962C8B-B14F-4D97-AF65-F5344CB8AC3E}">
        <p14:creationId xmlns:p14="http://schemas.microsoft.com/office/powerpoint/2010/main" val="3841989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Bild mit Untertitel">
    <p:spTree>
      <p:nvGrpSpPr>
        <p:cNvPr id="1" name=""/>
        <p:cNvGrpSpPr/>
        <p:nvPr/>
      </p:nvGrpSpPr>
      <p:grpSpPr>
        <a:xfrm>
          <a:off x="0" y="0"/>
          <a:ext cx="0" cy="0"/>
          <a:chOff x="0" y="0"/>
          <a:chExt cx="0" cy="0"/>
        </a:xfrm>
      </p:grpSpPr>
      <p:sp>
        <p:nvSpPr>
          <p:cNvPr id="10" name="Titel 1"/>
          <p:cNvSpPr>
            <a:spLocks noGrp="1"/>
          </p:cNvSpPr>
          <p:nvPr>
            <p:ph type="ctrTitle" hasCustomPrompt="1"/>
          </p:nvPr>
        </p:nvSpPr>
        <p:spPr>
          <a:xfrm>
            <a:off x="468000" y="360000"/>
            <a:ext cx="8100000" cy="540000"/>
          </a:xfrm>
          <a:prstGeom prst="rect">
            <a:avLst/>
          </a:prstGeom>
        </p:spPr>
        <p:txBody>
          <a:bodyPr lIns="0" rIns="0"/>
          <a:lstStyle>
            <a:lvl1pPr algn="l">
              <a:defRPr sz="2600">
                <a:solidFill>
                  <a:srgbClr val="697D91"/>
                </a:solidFill>
                <a:latin typeface="Lucida Sans"/>
                <a:cs typeface="Lucida Sans"/>
              </a:defRPr>
            </a:lvl1pPr>
          </a:lstStyle>
          <a:p>
            <a:r>
              <a:rPr lang="de-DE" dirty="0" smtClean="0"/>
              <a:t>Titel durch Klicken hinzufügen</a:t>
            </a:r>
            <a:endParaRPr lang="de-DE" dirty="0"/>
          </a:p>
        </p:txBody>
      </p:sp>
      <p:sp>
        <p:nvSpPr>
          <p:cNvPr id="15" name="Textplatzhalter 2"/>
          <p:cNvSpPr>
            <a:spLocks noGrp="1"/>
          </p:cNvSpPr>
          <p:nvPr>
            <p:ph type="body" idx="1" hasCustomPrompt="1"/>
          </p:nvPr>
        </p:nvSpPr>
        <p:spPr>
          <a:xfrm>
            <a:off x="468000" y="1440000"/>
            <a:ext cx="8100000" cy="540000"/>
          </a:xfrm>
          <a:prstGeom prst="rect">
            <a:avLst/>
          </a:prstGeom>
        </p:spPr>
        <p:txBody>
          <a:bodyPr lIns="0" rIns="0" anchor="t" anchorCtr="0"/>
          <a:lstStyle>
            <a:lvl1pPr marL="0" indent="0">
              <a:buNone/>
              <a:defRPr sz="1800" b="0" i="0">
                <a:solidFill>
                  <a:srgbClr val="697D9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 </a:t>
            </a:r>
          </a:p>
        </p:txBody>
      </p:sp>
      <p:sp>
        <p:nvSpPr>
          <p:cNvPr id="16" name="Inhaltsplatzhalter 2"/>
          <p:cNvSpPr>
            <a:spLocks noGrp="1"/>
          </p:cNvSpPr>
          <p:nvPr>
            <p:ph sz="half" idx="13"/>
          </p:nvPr>
        </p:nvSpPr>
        <p:spPr>
          <a:xfrm>
            <a:off x="468000" y="2160000"/>
            <a:ext cx="8100000" cy="3960000"/>
          </a:xfrm>
          <a:prstGeom prst="rect">
            <a:avLst/>
          </a:prstGeom>
        </p:spPr>
        <p:txBody>
          <a:bodyPr lIns="0" rIns="0"/>
          <a:lstStyle>
            <a:lvl1pPr marL="271463" indent="-271463">
              <a:buClr>
                <a:srgbClr val="FAA500"/>
              </a:buClr>
              <a:buSzPct val="80000"/>
              <a:buFont typeface="Lucida Grande"/>
              <a:buChar char="▶"/>
              <a:defRPr sz="1800">
                <a:latin typeface="Lucida Sans"/>
                <a:cs typeface="Lucida Sans"/>
              </a:defRPr>
            </a:lvl1pPr>
            <a:lvl2pPr marL="714375" indent="-257175">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2" name="Foliennummernplatzhalter 1"/>
          <p:cNvSpPr>
            <a:spLocks noGrp="1"/>
          </p:cNvSpPr>
          <p:nvPr>
            <p:ph type="sldNum" sz="quarter" idx="14"/>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1455518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Zwei Textfelder/Bilder">
    <p:spTree>
      <p:nvGrpSpPr>
        <p:cNvPr id="1" name=""/>
        <p:cNvGrpSpPr/>
        <p:nvPr/>
      </p:nvGrpSpPr>
      <p:grpSpPr>
        <a:xfrm>
          <a:off x="0" y="0"/>
          <a:ext cx="0" cy="0"/>
          <a:chOff x="0" y="0"/>
          <a:chExt cx="0" cy="0"/>
        </a:xfrm>
      </p:grpSpPr>
      <p:sp>
        <p:nvSpPr>
          <p:cNvPr id="10" name="Titel 1"/>
          <p:cNvSpPr>
            <a:spLocks noGrp="1"/>
          </p:cNvSpPr>
          <p:nvPr>
            <p:ph type="ctrTitle" hasCustomPrompt="1"/>
          </p:nvPr>
        </p:nvSpPr>
        <p:spPr>
          <a:xfrm>
            <a:off x="468001" y="360000"/>
            <a:ext cx="8171999" cy="540000"/>
          </a:xfrm>
          <a:prstGeom prst="rect">
            <a:avLst/>
          </a:prstGeom>
        </p:spPr>
        <p:txBody>
          <a:bodyPr lIns="0" rIns="0"/>
          <a:lstStyle>
            <a:lvl1pPr algn="l">
              <a:defRPr sz="2600">
                <a:solidFill>
                  <a:srgbClr val="697D91"/>
                </a:solidFill>
                <a:latin typeface="Lucida Sans"/>
                <a:cs typeface="Lucida Sans"/>
              </a:defRPr>
            </a:lvl1pPr>
          </a:lstStyle>
          <a:p>
            <a:r>
              <a:rPr lang="de-DE" dirty="0" smtClean="0"/>
              <a:t>Titel durch Klicken hinzufügen</a:t>
            </a:r>
            <a:endParaRPr lang="de-DE" dirty="0"/>
          </a:p>
        </p:txBody>
      </p:sp>
      <p:sp>
        <p:nvSpPr>
          <p:cNvPr id="15" name="Textplatzhalter 2"/>
          <p:cNvSpPr>
            <a:spLocks noGrp="1"/>
          </p:cNvSpPr>
          <p:nvPr>
            <p:ph type="body" idx="1"/>
          </p:nvPr>
        </p:nvSpPr>
        <p:spPr>
          <a:xfrm>
            <a:off x="468000" y="5399231"/>
            <a:ext cx="3960000" cy="720583"/>
          </a:xfrm>
          <a:prstGeom prst="rect">
            <a:avLst/>
          </a:prstGeom>
        </p:spPr>
        <p:txBody>
          <a:bodyPr lIns="0" r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14" name="Textplatzhalter 2"/>
          <p:cNvSpPr>
            <a:spLocks noGrp="1"/>
          </p:cNvSpPr>
          <p:nvPr>
            <p:ph type="body" idx="18"/>
          </p:nvPr>
        </p:nvSpPr>
        <p:spPr>
          <a:xfrm>
            <a:off x="4589226" y="5399231"/>
            <a:ext cx="4050775" cy="720583"/>
          </a:xfrm>
          <a:prstGeom prst="rect">
            <a:avLst/>
          </a:prstGeom>
        </p:spPr>
        <p:txBody>
          <a:bodyPr lIns="0" r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9" name="Inhaltsplatzhalter 2"/>
          <p:cNvSpPr>
            <a:spLocks noGrp="1"/>
          </p:cNvSpPr>
          <p:nvPr>
            <p:ph sz="half" idx="13"/>
          </p:nvPr>
        </p:nvSpPr>
        <p:spPr>
          <a:xfrm>
            <a:off x="468000" y="1439230"/>
            <a:ext cx="3960000" cy="3960000"/>
          </a:xfrm>
          <a:prstGeom prst="rect">
            <a:avLst/>
          </a:prstGeom>
        </p:spPr>
        <p:txBody>
          <a:bodyPr lIns="0" rIns="0"/>
          <a:lstStyle>
            <a:lvl1pPr marL="271463" indent="-271463">
              <a:buClr>
                <a:srgbClr val="FAA500"/>
              </a:buClr>
              <a:buSzPct val="80000"/>
              <a:buFont typeface="Lucida Grande"/>
              <a:buChar char="▶"/>
              <a:defRPr sz="1800">
                <a:latin typeface="Lucida Sans"/>
                <a:cs typeface="Lucida Sans"/>
              </a:defRPr>
            </a:lvl1pPr>
            <a:lvl2pPr marL="714375" indent="-257175">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11" name="Inhaltsplatzhalter 3"/>
          <p:cNvSpPr>
            <a:spLocks noGrp="1"/>
          </p:cNvSpPr>
          <p:nvPr>
            <p:ph sz="half" idx="15"/>
          </p:nvPr>
        </p:nvSpPr>
        <p:spPr>
          <a:xfrm>
            <a:off x="4590000" y="1439230"/>
            <a:ext cx="4050000" cy="3960000"/>
          </a:xfrm>
          <a:prstGeom prst="rect">
            <a:avLst/>
          </a:prstGeom>
        </p:spPr>
        <p:txBody>
          <a:bodyPr lIns="0" rIns="0"/>
          <a:lstStyle>
            <a:lvl1pPr marL="271463" indent="-271463">
              <a:buClr>
                <a:srgbClr val="FAA500"/>
              </a:buClr>
              <a:buSzPct val="80000"/>
              <a:buFont typeface="Lucida Grande"/>
              <a:buChar char="▶"/>
              <a:defRPr sz="1800" b="0" i="0" baseline="0">
                <a:solidFill>
                  <a:schemeClr val="tx1"/>
                </a:solidFill>
                <a:latin typeface="Lucida Sans"/>
                <a:cs typeface="Lucida Sans"/>
              </a:defRPr>
            </a:lvl1pPr>
            <a:lvl2pPr marL="714375" indent="-257175">
              <a:buClr>
                <a:srgbClr val="FAA500"/>
              </a:buClr>
              <a:buSzPct val="80000"/>
              <a:buFont typeface="Lucida Grande"/>
              <a:buChar char="▶"/>
              <a:defRPr sz="1800" b="0" i="0" baseline="0">
                <a:solidFill>
                  <a:schemeClr val="tx1"/>
                </a:solidFill>
                <a:latin typeface="Lucida Sans"/>
                <a:cs typeface="Lucida Sans"/>
              </a:defRPr>
            </a:lvl2pPr>
            <a:lvl3pPr marL="1143000" indent="-228600">
              <a:buClr>
                <a:srgbClr val="FAA500"/>
              </a:buClr>
              <a:buSzPct val="80000"/>
              <a:buFont typeface="Lucida Grande"/>
              <a:buChar char="▶"/>
              <a:defRPr sz="1800" b="0" i="0" baseline="0">
                <a:solidFill>
                  <a:schemeClr val="tx1"/>
                </a:solidFill>
                <a:latin typeface="Lucida Sans"/>
                <a:cs typeface="Lucida Sans"/>
              </a:defRPr>
            </a:lvl3pPr>
            <a:lvl4pPr marL="1600200" indent="-228600">
              <a:buClr>
                <a:srgbClr val="FAA500"/>
              </a:buClr>
              <a:buSzPct val="80000"/>
              <a:buFont typeface="Lucida Grande"/>
              <a:buChar char="▶"/>
              <a:defRPr sz="1800" b="0" i="0" baseline="0">
                <a:solidFill>
                  <a:schemeClr val="tx1"/>
                </a:solidFill>
                <a:latin typeface="Lucida Sans"/>
                <a:cs typeface="Lucida Sans"/>
              </a:defRPr>
            </a:lvl4pPr>
            <a:lvl5pPr marL="2057400" indent="-228600">
              <a:buClr>
                <a:srgbClr val="FAA500"/>
              </a:buClr>
              <a:buSzPct val="80000"/>
              <a:buFont typeface="Lucida Grande"/>
              <a:buChar char="▶"/>
              <a:defRPr sz="1800" b="0" i="0" baseline="0">
                <a:solidFill>
                  <a:schemeClr val="tx1"/>
                </a:solidFill>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2" name="Foliennummernplatzhalter 1"/>
          <p:cNvSpPr>
            <a:spLocks noGrp="1"/>
          </p:cNvSpPr>
          <p:nvPr>
            <p:ph type="sldNum" sz="quarter" idx="19"/>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1026862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Zwei Textfelder/Bilder mit Untertiteln">
    <p:spTree>
      <p:nvGrpSpPr>
        <p:cNvPr id="1" name=""/>
        <p:cNvGrpSpPr/>
        <p:nvPr/>
      </p:nvGrpSpPr>
      <p:grpSpPr>
        <a:xfrm>
          <a:off x="0" y="0"/>
          <a:ext cx="0" cy="0"/>
          <a:chOff x="0" y="0"/>
          <a:chExt cx="0" cy="0"/>
        </a:xfrm>
      </p:grpSpPr>
      <p:sp>
        <p:nvSpPr>
          <p:cNvPr id="10" name="Titel 1"/>
          <p:cNvSpPr>
            <a:spLocks noGrp="1"/>
          </p:cNvSpPr>
          <p:nvPr>
            <p:ph type="ctrTitle" hasCustomPrompt="1"/>
          </p:nvPr>
        </p:nvSpPr>
        <p:spPr>
          <a:xfrm>
            <a:off x="468000" y="360000"/>
            <a:ext cx="8172000" cy="540000"/>
          </a:xfrm>
          <a:prstGeom prst="rect">
            <a:avLst/>
          </a:prstGeom>
        </p:spPr>
        <p:txBody>
          <a:bodyPr lIns="0" rIns="0"/>
          <a:lstStyle>
            <a:lvl1pPr algn="l">
              <a:defRPr sz="2600" b="0" i="0" baseline="0">
                <a:solidFill>
                  <a:srgbClr val="697D91"/>
                </a:solidFill>
                <a:latin typeface="Lucida Sans"/>
                <a:cs typeface="Lucida Sans"/>
              </a:defRPr>
            </a:lvl1pPr>
          </a:lstStyle>
          <a:p>
            <a:r>
              <a:rPr lang="de-DE" dirty="0" smtClean="0"/>
              <a:t>Titel durch Klicken hinzufügen</a:t>
            </a:r>
            <a:endParaRPr lang="de-DE" dirty="0"/>
          </a:p>
        </p:txBody>
      </p:sp>
      <p:sp>
        <p:nvSpPr>
          <p:cNvPr id="15" name="Textplatzhalter 2"/>
          <p:cNvSpPr>
            <a:spLocks noGrp="1"/>
          </p:cNvSpPr>
          <p:nvPr>
            <p:ph type="body" idx="1" hasCustomPrompt="1"/>
          </p:nvPr>
        </p:nvSpPr>
        <p:spPr>
          <a:xfrm>
            <a:off x="468000" y="1440000"/>
            <a:ext cx="3960000" cy="540000"/>
          </a:xfrm>
          <a:prstGeom prst="rect">
            <a:avLst/>
          </a:prstGeom>
        </p:spPr>
        <p:txBody>
          <a:bodyPr lIns="0" rIns="0" anchor="t" anchorCtr="0"/>
          <a:lstStyle>
            <a:lvl1pPr marL="0" indent="0">
              <a:buNone/>
              <a:defRPr sz="1800" b="0" i="0" baseline="0">
                <a:solidFill>
                  <a:srgbClr val="697D9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a:t>
            </a:r>
          </a:p>
        </p:txBody>
      </p:sp>
      <p:sp>
        <p:nvSpPr>
          <p:cNvPr id="16" name="Inhaltsplatzhalter 2"/>
          <p:cNvSpPr>
            <a:spLocks noGrp="1"/>
          </p:cNvSpPr>
          <p:nvPr>
            <p:ph sz="half" idx="13"/>
          </p:nvPr>
        </p:nvSpPr>
        <p:spPr>
          <a:xfrm>
            <a:off x="468000" y="2160000"/>
            <a:ext cx="3960000" cy="3960000"/>
          </a:xfrm>
          <a:prstGeom prst="rect">
            <a:avLst/>
          </a:prstGeom>
        </p:spPr>
        <p:txBody>
          <a:bodyPr lIns="0" rIns="0"/>
          <a:lstStyle>
            <a:lvl1pPr marL="271463" indent="-271463">
              <a:buClr>
                <a:srgbClr val="FAA500"/>
              </a:buClr>
              <a:buSzPct val="80000"/>
              <a:buFont typeface="Lucida Grande"/>
              <a:buChar char="▶"/>
              <a:defRPr sz="1800">
                <a:latin typeface="Lucida Sans"/>
                <a:cs typeface="Lucida Sans"/>
              </a:defRPr>
            </a:lvl1pPr>
            <a:lvl2pPr marL="714375" indent="-257175">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17" name="Textplatzhalter 2"/>
          <p:cNvSpPr>
            <a:spLocks noGrp="1"/>
          </p:cNvSpPr>
          <p:nvPr>
            <p:ph type="body" idx="14" hasCustomPrompt="1"/>
          </p:nvPr>
        </p:nvSpPr>
        <p:spPr>
          <a:xfrm>
            <a:off x="4590000" y="1440000"/>
            <a:ext cx="4050000" cy="540000"/>
          </a:xfrm>
          <a:prstGeom prst="rect">
            <a:avLst/>
          </a:prstGeom>
        </p:spPr>
        <p:txBody>
          <a:bodyPr lIns="0" rIns="0" anchor="t" anchorCtr="0"/>
          <a:lstStyle>
            <a:lvl1pPr marL="0" indent="0">
              <a:buNone/>
              <a:defRPr sz="1800" b="0" i="0">
                <a:solidFill>
                  <a:srgbClr val="697D9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Untertitel durch Klicken hinzufügen</a:t>
            </a:r>
          </a:p>
        </p:txBody>
      </p:sp>
      <p:sp>
        <p:nvSpPr>
          <p:cNvPr id="18" name="Inhaltsplatzhalter 3"/>
          <p:cNvSpPr>
            <a:spLocks noGrp="1"/>
          </p:cNvSpPr>
          <p:nvPr>
            <p:ph sz="half" idx="15"/>
          </p:nvPr>
        </p:nvSpPr>
        <p:spPr>
          <a:xfrm>
            <a:off x="4590000" y="2160000"/>
            <a:ext cx="4050000" cy="3960000"/>
          </a:xfrm>
          <a:prstGeom prst="rect">
            <a:avLst/>
          </a:prstGeom>
        </p:spPr>
        <p:txBody>
          <a:bodyPr lIns="0" rIns="0"/>
          <a:lstStyle>
            <a:lvl1pPr marL="271463" indent="-271463">
              <a:buClr>
                <a:srgbClr val="FAA500"/>
              </a:buClr>
              <a:buSzPct val="80000"/>
              <a:buFont typeface="Lucida Grande"/>
              <a:buChar char="▶"/>
              <a:defRPr sz="1800" b="0" i="0" baseline="0">
                <a:solidFill>
                  <a:schemeClr val="tx1"/>
                </a:solidFill>
                <a:latin typeface="Lucida Sans"/>
                <a:cs typeface="Lucida Sans"/>
              </a:defRPr>
            </a:lvl1pPr>
            <a:lvl2pPr marL="714375" indent="-257175">
              <a:buClr>
                <a:srgbClr val="FAA500"/>
              </a:buClr>
              <a:buSzPct val="80000"/>
              <a:buFont typeface="Lucida Grande"/>
              <a:buChar char="▶"/>
              <a:defRPr sz="1800" b="0" i="0" baseline="0">
                <a:solidFill>
                  <a:schemeClr val="tx1"/>
                </a:solidFill>
                <a:latin typeface="Lucida Sans"/>
                <a:cs typeface="Lucida Sans"/>
              </a:defRPr>
            </a:lvl2pPr>
            <a:lvl3pPr marL="1143000" indent="-228600">
              <a:buClr>
                <a:srgbClr val="FAA500"/>
              </a:buClr>
              <a:buSzPct val="80000"/>
              <a:buFont typeface="Lucida Grande"/>
              <a:buChar char="▶"/>
              <a:defRPr sz="1800" b="0" i="0" baseline="0">
                <a:solidFill>
                  <a:schemeClr val="tx1"/>
                </a:solidFill>
                <a:latin typeface="Lucida Sans"/>
                <a:cs typeface="Lucida Sans"/>
              </a:defRPr>
            </a:lvl3pPr>
            <a:lvl4pPr marL="1600200" indent="-228600">
              <a:buClr>
                <a:srgbClr val="FAA500"/>
              </a:buClr>
              <a:buSzPct val="80000"/>
              <a:buFont typeface="Lucida Grande"/>
              <a:buChar char="▶"/>
              <a:defRPr sz="1800" b="0" i="0" baseline="0">
                <a:solidFill>
                  <a:schemeClr val="tx1"/>
                </a:solidFill>
                <a:latin typeface="Lucida Sans"/>
                <a:cs typeface="Lucida Sans"/>
              </a:defRPr>
            </a:lvl4pPr>
            <a:lvl5pPr marL="2057400" indent="-228600">
              <a:buClr>
                <a:srgbClr val="FAA500"/>
              </a:buClr>
              <a:buSzPct val="80000"/>
              <a:buFont typeface="Lucida Grande"/>
              <a:buChar char="▶"/>
              <a:defRPr sz="1800" b="0" i="0" baseline="0">
                <a:solidFill>
                  <a:schemeClr val="tx1"/>
                </a:solidFill>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2" name="Foliennummernplatzhalter 1"/>
          <p:cNvSpPr>
            <a:spLocks noGrp="1"/>
          </p:cNvSpPr>
          <p:nvPr>
            <p:ph type="sldNum" sz="quarter" idx="16"/>
          </p:nvPr>
        </p:nvSpPr>
        <p:spPr/>
        <p:txBody>
          <a:bodyPr/>
          <a:lstStyle/>
          <a:p>
            <a:fld id="{F19AE9A8-34D4-4E8C-BE9C-13C550F1BED0}" type="slidenum">
              <a:rPr lang="de-CH" smtClean="0"/>
              <a:t>‹#›</a:t>
            </a:fld>
            <a:endParaRPr lang="de-CH" dirty="0"/>
          </a:p>
        </p:txBody>
      </p:sp>
    </p:spTree>
    <p:extLst>
      <p:ext uri="{BB962C8B-B14F-4D97-AF65-F5344CB8AC3E}">
        <p14:creationId xmlns:p14="http://schemas.microsoft.com/office/powerpoint/2010/main" val="38076899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ei Textfelder/Bilder">
    <p:spTree>
      <p:nvGrpSpPr>
        <p:cNvPr id="1" name=""/>
        <p:cNvGrpSpPr/>
        <p:nvPr/>
      </p:nvGrpSpPr>
      <p:grpSpPr>
        <a:xfrm>
          <a:off x="0" y="0"/>
          <a:ext cx="0" cy="0"/>
          <a:chOff x="0" y="0"/>
          <a:chExt cx="0" cy="0"/>
        </a:xfrm>
      </p:grpSpPr>
      <p:sp>
        <p:nvSpPr>
          <p:cNvPr id="10" name="Titel 1"/>
          <p:cNvSpPr>
            <a:spLocks noGrp="1"/>
          </p:cNvSpPr>
          <p:nvPr>
            <p:ph type="ctrTitle" hasCustomPrompt="1"/>
          </p:nvPr>
        </p:nvSpPr>
        <p:spPr>
          <a:xfrm>
            <a:off x="468001" y="360000"/>
            <a:ext cx="8171999" cy="540000"/>
          </a:xfrm>
          <a:prstGeom prst="rect">
            <a:avLst/>
          </a:prstGeom>
        </p:spPr>
        <p:txBody>
          <a:bodyPr lIns="0"/>
          <a:lstStyle>
            <a:lvl1pPr algn="l">
              <a:defRPr sz="2600" b="0" i="0">
                <a:solidFill>
                  <a:srgbClr val="697D91"/>
                </a:solidFill>
                <a:latin typeface="Lucida Sans"/>
                <a:cs typeface="Lucida Sans"/>
              </a:defRPr>
            </a:lvl1pPr>
          </a:lstStyle>
          <a:p>
            <a:r>
              <a:rPr lang="de-DE" dirty="0" smtClean="0"/>
              <a:t>Titel durch Klicken hinzufügen</a:t>
            </a:r>
            <a:endParaRPr lang="de-DE" dirty="0"/>
          </a:p>
        </p:txBody>
      </p:sp>
      <p:sp>
        <p:nvSpPr>
          <p:cNvPr id="15" name="Textplatzhalter 2"/>
          <p:cNvSpPr>
            <a:spLocks noGrp="1"/>
          </p:cNvSpPr>
          <p:nvPr>
            <p:ph type="body" idx="1"/>
          </p:nvPr>
        </p:nvSpPr>
        <p:spPr>
          <a:xfrm>
            <a:off x="468000" y="5399231"/>
            <a:ext cx="2592000" cy="720583"/>
          </a:xfrm>
          <a:prstGeom prst="rect">
            <a:avLst/>
          </a:prstGeom>
        </p:spPr>
        <p:txBody>
          <a:bodyPr l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14" name="Textplatzhalter 2"/>
          <p:cNvSpPr>
            <a:spLocks noGrp="1"/>
          </p:cNvSpPr>
          <p:nvPr>
            <p:ph type="body" idx="18"/>
          </p:nvPr>
        </p:nvSpPr>
        <p:spPr>
          <a:xfrm>
            <a:off x="3258000" y="5399231"/>
            <a:ext cx="2592000" cy="720583"/>
          </a:xfrm>
          <a:prstGeom prst="rect">
            <a:avLst/>
          </a:prstGeom>
        </p:spPr>
        <p:txBody>
          <a:bodyPr l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9" name="Inhaltsplatzhalter 2"/>
          <p:cNvSpPr>
            <a:spLocks noGrp="1"/>
          </p:cNvSpPr>
          <p:nvPr>
            <p:ph sz="half" idx="13"/>
          </p:nvPr>
        </p:nvSpPr>
        <p:spPr>
          <a:xfrm>
            <a:off x="468000" y="1439230"/>
            <a:ext cx="2592000" cy="3960000"/>
          </a:xfrm>
          <a:prstGeom prst="rect">
            <a:avLst/>
          </a:prstGeom>
        </p:spPr>
        <p:txBody>
          <a:bodyPr lIns="0"/>
          <a:lstStyle>
            <a:lvl1pPr marL="271463" indent="-271463">
              <a:buClr>
                <a:srgbClr val="FAA500"/>
              </a:buClr>
              <a:buSzPct val="80000"/>
              <a:buFont typeface="Lucida Grande"/>
              <a:buChar char="▶"/>
              <a:defRPr sz="1800">
                <a:latin typeface="Lucida Sans"/>
                <a:cs typeface="Lucida Sans"/>
              </a:defRPr>
            </a:lvl1pPr>
            <a:lvl2pPr marL="714375" indent="-257175">
              <a:buClr>
                <a:srgbClr val="FAA500"/>
              </a:buClr>
              <a:buSzPct val="80000"/>
              <a:buFont typeface="Lucida Grande"/>
              <a:buChar char="▶"/>
              <a:defRPr sz="1800">
                <a:latin typeface="Lucida Sans"/>
                <a:cs typeface="Lucida Sans"/>
              </a:defRPr>
            </a:lvl2pPr>
            <a:lvl3pPr marL="1143000" indent="-228600">
              <a:buClr>
                <a:srgbClr val="FAA500"/>
              </a:buClr>
              <a:buSzPct val="80000"/>
              <a:buFont typeface="Lucida Grande"/>
              <a:buChar char="▶"/>
              <a:defRPr sz="1800">
                <a:latin typeface="Lucida Sans"/>
                <a:cs typeface="Lucida Sans"/>
              </a:defRPr>
            </a:lvl3pPr>
            <a:lvl4pPr marL="1600200" indent="-228600">
              <a:buClr>
                <a:srgbClr val="FAA500"/>
              </a:buClr>
              <a:buSzPct val="80000"/>
              <a:buFont typeface="Lucida Grande"/>
              <a:buChar char="▶"/>
              <a:defRPr sz="1800">
                <a:latin typeface="Lucida Sans"/>
                <a:cs typeface="Lucida Sans"/>
              </a:defRPr>
            </a:lvl4pPr>
            <a:lvl5pPr marL="2057400" indent="-228600">
              <a:buClr>
                <a:srgbClr val="FAA500"/>
              </a:buClr>
              <a:buSzPct val="80000"/>
              <a:buFont typeface="Lucida Grande"/>
              <a:buChar char="▶"/>
              <a:defRPr sz="1800">
                <a:latin typeface="Lucida Sans"/>
                <a:cs typeface="Lucida Sans"/>
              </a:defRPr>
            </a:lvl5pPr>
            <a:lvl6pPr>
              <a:defRPr sz="1800"/>
            </a:lvl6pPr>
            <a:lvl7pPr>
              <a:defRPr sz="1800"/>
            </a:lvl7pPr>
            <a:lvl8pPr>
              <a:defRPr sz="1800"/>
            </a:lvl8pPr>
            <a:lvl9pPr>
              <a:defRPr sz="18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11" name="Inhaltsplatzhalter 3"/>
          <p:cNvSpPr>
            <a:spLocks noGrp="1"/>
          </p:cNvSpPr>
          <p:nvPr>
            <p:ph sz="half" idx="15"/>
          </p:nvPr>
        </p:nvSpPr>
        <p:spPr>
          <a:xfrm>
            <a:off x="3258000" y="1439230"/>
            <a:ext cx="2592000" cy="3960000"/>
          </a:xfrm>
          <a:prstGeom prst="rect">
            <a:avLst/>
          </a:prstGeom>
        </p:spPr>
        <p:txBody>
          <a:bodyPr lIns="0"/>
          <a:lstStyle>
            <a:lvl1pPr marL="271463" indent="-271463">
              <a:buClr>
                <a:srgbClr val="FAA500"/>
              </a:buClr>
              <a:buSzPct val="80000"/>
              <a:buFont typeface="Lucida Grande"/>
              <a:buChar char="▶"/>
              <a:defRPr sz="1800" b="0" i="0" baseline="0">
                <a:latin typeface="Lucida Sans"/>
                <a:cs typeface="Lucida Sans"/>
              </a:defRPr>
            </a:lvl1pPr>
            <a:lvl2pPr marL="714375" indent="-257175">
              <a:buClr>
                <a:srgbClr val="FAA500"/>
              </a:buClr>
              <a:buSzPct val="80000"/>
              <a:buFont typeface="Lucida Grande"/>
              <a:buChar char="▶"/>
              <a:defRPr sz="1800" b="0" i="0" baseline="0">
                <a:latin typeface="Lucida Sans"/>
                <a:cs typeface="Lucida Sans"/>
              </a:defRPr>
            </a:lvl2pPr>
            <a:lvl3pPr marL="1143000" indent="-228600">
              <a:buClr>
                <a:srgbClr val="FAA500"/>
              </a:buClr>
              <a:buSzPct val="80000"/>
              <a:buFont typeface="Lucida Grande"/>
              <a:buChar char="▶"/>
              <a:defRPr sz="1800" b="0" i="0" baseline="0">
                <a:latin typeface="Lucida Sans"/>
                <a:cs typeface="Lucida Sans"/>
              </a:defRPr>
            </a:lvl3pPr>
            <a:lvl4pPr marL="1600200" indent="-228600">
              <a:buClr>
                <a:srgbClr val="FAA500"/>
              </a:buClr>
              <a:buSzPct val="80000"/>
              <a:buFont typeface="Lucida Grande"/>
              <a:buChar char="▶"/>
              <a:defRPr sz="1800" b="0" i="0" baseline="0">
                <a:latin typeface="Lucida Sans"/>
                <a:cs typeface="Lucida Sans"/>
              </a:defRPr>
            </a:lvl4pPr>
            <a:lvl5pPr marL="2057400" indent="-228600">
              <a:buClr>
                <a:srgbClr val="FAA500"/>
              </a:buClr>
              <a:buSzPct val="80000"/>
              <a:buFont typeface="Lucida Grande"/>
              <a:buChar char="▶"/>
              <a:defRPr sz="1800" b="0" i="0" baseline="0">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7" name="Inhaltsplatzhalter 3"/>
          <p:cNvSpPr>
            <a:spLocks noGrp="1"/>
          </p:cNvSpPr>
          <p:nvPr>
            <p:ph sz="half" idx="19"/>
          </p:nvPr>
        </p:nvSpPr>
        <p:spPr>
          <a:xfrm>
            <a:off x="6047999" y="1439230"/>
            <a:ext cx="2592000" cy="3960000"/>
          </a:xfrm>
          <a:prstGeom prst="rect">
            <a:avLst/>
          </a:prstGeom>
        </p:spPr>
        <p:txBody>
          <a:bodyPr lIns="0"/>
          <a:lstStyle>
            <a:lvl1pPr marL="271463" indent="-271463">
              <a:buClr>
                <a:srgbClr val="FAA500"/>
              </a:buClr>
              <a:buSzPct val="80000"/>
              <a:buFont typeface="Lucida Grande"/>
              <a:buChar char="▶"/>
              <a:defRPr sz="1800" b="0" i="0" baseline="0">
                <a:latin typeface="Lucida Sans"/>
                <a:cs typeface="Lucida Sans"/>
              </a:defRPr>
            </a:lvl1pPr>
            <a:lvl2pPr marL="714375" indent="-257175">
              <a:buClr>
                <a:srgbClr val="FAA500"/>
              </a:buClr>
              <a:buSzPct val="80000"/>
              <a:buFont typeface="Lucida Grande"/>
              <a:buChar char="▶"/>
              <a:defRPr sz="1800" b="0" i="0" baseline="0">
                <a:latin typeface="Lucida Sans"/>
                <a:cs typeface="Lucida Sans"/>
              </a:defRPr>
            </a:lvl2pPr>
            <a:lvl3pPr marL="1143000" indent="-228600">
              <a:buClr>
                <a:srgbClr val="FAA500"/>
              </a:buClr>
              <a:buSzPct val="80000"/>
              <a:buFont typeface="Lucida Grande"/>
              <a:buChar char="▶"/>
              <a:defRPr sz="1800" b="0" i="0" baseline="0">
                <a:latin typeface="Lucida Sans"/>
                <a:cs typeface="Lucida Sans"/>
              </a:defRPr>
            </a:lvl3pPr>
            <a:lvl4pPr marL="1600200" indent="-228600">
              <a:buClr>
                <a:srgbClr val="FAA500"/>
              </a:buClr>
              <a:buSzPct val="80000"/>
              <a:buFont typeface="Lucida Grande"/>
              <a:buChar char="▶"/>
              <a:defRPr sz="1800" b="0" i="0" baseline="0">
                <a:latin typeface="Lucida Sans"/>
                <a:cs typeface="Lucida Sans"/>
              </a:defRPr>
            </a:lvl4pPr>
            <a:lvl5pPr marL="2057400" indent="-228600">
              <a:buClr>
                <a:srgbClr val="FAA500"/>
              </a:buClr>
              <a:buSzPct val="80000"/>
              <a:buFont typeface="Lucida Grande"/>
              <a:buChar char="▶"/>
              <a:defRPr sz="1800" b="0" i="0" baseline="0">
                <a:latin typeface="Lucida Sans"/>
                <a:cs typeface="Lucida Sans"/>
              </a:defRPr>
            </a:lvl5pPr>
            <a:lvl6pPr>
              <a:defRPr sz="1600"/>
            </a:lvl6pPr>
            <a:lvl7pPr>
              <a:defRPr sz="1600"/>
            </a:lvl7pPr>
            <a:lvl8pPr>
              <a:defRPr sz="1600"/>
            </a:lvl8pPr>
            <a:lvl9pPr>
              <a:defRPr sz="1600"/>
            </a:lvl9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
        <p:nvSpPr>
          <p:cNvPr id="8" name="Textplatzhalter 2"/>
          <p:cNvSpPr>
            <a:spLocks noGrp="1"/>
          </p:cNvSpPr>
          <p:nvPr>
            <p:ph type="body" idx="20"/>
          </p:nvPr>
        </p:nvSpPr>
        <p:spPr>
          <a:xfrm>
            <a:off x="6047999" y="5399231"/>
            <a:ext cx="2592000" cy="720583"/>
          </a:xfrm>
          <a:prstGeom prst="rect">
            <a:avLst/>
          </a:prstGeom>
        </p:spPr>
        <p:txBody>
          <a:bodyPr lIns="0" anchor="t" anchorCtr="0"/>
          <a:lstStyle>
            <a:lvl1pPr marL="0" indent="0">
              <a:buNone/>
              <a:defRPr sz="1400" b="0" i="0">
                <a:solidFill>
                  <a:schemeClr val="tx1"/>
                </a:solidFill>
                <a:latin typeface="Lucida Sans"/>
                <a:cs typeface="Lucida San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 bearbeiten</a:t>
            </a:r>
          </a:p>
        </p:txBody>
      </p:sp>
      <p:sp>
        <p:nvSpPr>
          <p:cNvPr id="3" name="Foliennummernplatzhalter 2"/>
          <p:cNvSpPr>
            <a:spLocks noGrp="1"/>
          </p:cNvSpPr>
          <p:nvPr>
            <p:ph type="sldNum" sz="quarter" idx="21"/>
          </p:nvPr>
        </p:nvSpPr>
        <p:spPr>
          <a:xfrm>
            <a:off x="6758027" y="6242012"/>
            <a:ext cx="2133600" cy="365125"/>
          </a:xfrm>
        </p:spPr>
        <p:txBody>
          <a:bodyPr/>
          <a:lstStyle>
            <a:lvl1pPr>
              <a:defRPr>
                <a:latin typeface="+mn-lt"/>
              </a:defRPr>
            </a:lvl1pPr>
          </a:lstStyle>
          <a:p>
            <a:fld id="{F19AE9A8-34D4-4E8C-BE9C-13C550F1BED0}" type="slidenum">
              <a:rPr lang="de-CH" smtClean="0"/>
              <a:pPr/>
              <a:t>‹#›</a:t>
            </a:fld>
            <a:endParaRPr lang="de-CH" dirty="0"/>
          </a:p>
        </p:txBody>
      </p:sp>
    </p:spTree>
    <p:extLst>
      <p:ext uri="{BB962C8B-B14F-4D97-AF65-F5344CB8AC3E}">
        <p14:creationId xmlns:p14="http://schemas.microsoft.com/office/powerpoint/2010/main" val="225970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extfeld 15"/>
          <p:cNvSpPr txBox="1">
            <a:spLocks noChangeArrowheads="1"/>
          </p:cNvSpPr>
          <p:nvPr/>
        </p:nvSpPr>
        <p:spPr bwMode="auto">
          <a:xfrm>
            <a:off x="457200" y="6300788"/>
            <a:ext cx="668813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defTabSz="647700" eaLnBrk="0" hangingPunct="0">
              <a:defRPr sz="2400">
                <a:solidFill>
                  <a:schemeClr val="tx1"/>
                </a:solidFill>
                <a:latin typeface="Calibri" pitchFamily="34" charset="0"/>
                <a:ea typeface="MS PGothic" pitchFamily="34" charset="-128"/>
              </a:defRPr>
            </a:lvl1pPr>
            <a:lvl2pPr marL="742950" indent="-285750" defTabSz="647700" eaLnBrk="0" hangingPunct="0">
              <a:defRPr sz="2400">
                <a:solidFill>
                  <a:schemeClr val="tx1"/>
                </a:solidFill>
                <a:latin typeface="Calibri" pitchFamily="34" charset="0"/>
                <a:ea typeface="MS PGothic" pitchFamily="34" charset="-128"/>
              </a:defRPr>
            </a:lvl2pPr>
            <a:lvl3pPr marL="1143000" indent="-228600" defTabSz="647700" eaLnBrk="0" hangingPunct="0">
              <a:defRPr sz="2400">
                <a:solidFill>
                  <a:schemeClr val="tx1"/>
                </a:solidFill>
                <a:latin typeface="Calibri" pitchFamily="34" charset="0"/>
                <a:ea typeface="MS PGothic" pitchFamily="34" charset="-128"/>
              </a:defRPr>
            </a:lvl3pPr>
            <a:lvl4pPr marL="1600200" indent="-228600" defTabSz="647700" eaLnBrk="0" hangingPunct="0">
              <a:defRPr sz="2400">
                <a:solidFill>
                  <a:schemeClr val="tx1"/>
                </a:solidFill>
                <a:latin typeface="Calibri" pitchFamily="34" charset="0"/>
                <a:ea typeface="MS PGothic" pitchFamily="34" charset="-128"/>
              </a:defRPr>
            </a:lvl4pPr>
            <a:lvl5pPr marL="2057400" indent="-228600" defTabSz="647700" eaLnBrk="0" hangingPunct="0">
              <a:defRPr sz="2400">
                <a:solidFill>
                  <a:schemeClr val="tx1"/>
                </a:solidFill>
                <a:latin typeface="Calibri" pitchFamily="34" charset="0"/>
                <a:ea typeface="MS PGothic" pitchFamily="34" charset="-128"/>
              </a:defRPr>
            </a:lvl5pPr>
            <a:lvl6pPr marL="2514600" indent="-228600" defTabSz="647700" eaLnBrk="0" fontAlgn="base" hangingPunct="0">
              <a:spcBef>
                <a:spcPct val="0"/>
              </a:spcBef>
              <a:spcAft>
                <a:spcPct val="0"/>
              </a:spcAft>
              <a:defRPr sz="2400">
                <a:solidFill>
                  <a:schemeClr val="tx1"/>
                </a:solidFill>
                <a:latin typeface="Calibri" pitchFamily="34" charset="0"/>
                <a:ea typeface="MS PGothic" pitchFamily="34" charset="-128"/>
              </a:defRPr>
            </a:lvl6pPr>
            <a:lvl7pPr marL="2971800" indent="-228600" defTabSz="647700" eaLnBrk="0" fontAlgn="base" hangingPunct="0">
              <a:spcBef>
                <a:spcPct val="0"/>
              </a:spcBef>
              <a:spcAft>
                <a:spcPct val="0"/>
              </a:spcAft>
              <a:defRPr sz="2400">
                <a:solidFill>
                  <a:schemeClr val="tx1"/>
                </a:solidFill>
                <a:latin typeface="Calibri" pitchFamily="34" charset="0"/>
                <a:ea typeface="MS PGothic" pitchFamily="34" charset="-128"/>
              </a:defRPr>
            </a:lvl7pPr>
            <a:lvl8pPr marL="3429000" indent="-228600" defTabSz="647700" eaLnBrk="0" fontAlgn="base" hangingPunct="0">
              <a:spcBef>
                <a:spcPct val="0"/>
              </a:spcBef>
              <a:spcAft>
                <a:spcPct val="0"/>
              </a:spcAft>
              <a:defRPr sz="2400">
                <a:solidFill>
                  <a:schemeClr val="tx1"/>
                </a:solidFill>
                <a:latin typeface="Calibri" pitchFamily="34" charset="0"/>
                <a:ea typeface="MS PGothic" pitchFamily="34" charset="-128"/>
              </a:defRPr>
            </a:lvl8pPr>
            <a:lvl9pPr marL="3886200" indent="-228600" defTabSz="647700" eaLnBrk="0" fontAlgn="base" hangingPunct="0">
              <a:spcBef>
                <a:spcPct val="0"/>
              </a:spcBef>
              <a:spcAft>
                <a:spcPct val="0"/>
              </a:spcAft>
              <a:defRPr sz="2400">
                <a:solidFill>
                  <a:schemeClr val="tx1"/>
                </a:solidFill>
                <a:latin typeface="Calibri" pitchFamily="34" charset="0"/>
                <a:ea typeface="MS PGothic" pitchFamily="34" charset="-128"/>
              </a:defRPr>
            </a:lvl9pPr>
          </a:lstStyle>
          <a:p>
            <a:pPr eaLnBrk="1" hangingPunct="1">
              <a:defRPr/>
            </a:pPr>
            <a:r>
              <a:rPr lang="de-DE" sz="1000" dirty="0" smtClean="0">
                <a:solidFill>
                  <a:srgbClr val="697D91"/>
                </a:solidFill>
                <a:latin typeface="Lucida Sans" pitchFamily="34" charset="0"/>
              </a:rPr>
              <a:t>Berner Fachhochschule | Haute école spécialisée bernoise | Bern University of Applied Sciences</a:t>
            </a:r>
          </a:p>
        </p:txBody>
      </p:sp>
      <p:sp>
        <p:nvSpPr>
          <p:cNvPr id="2" name="Rechteck 1"/>
          <p:cNvSpPr/>
          <p:nvPr/>
        </p:nvSpPr>
        <p:spPr>
          <a:xfrm>
            <a:off x="0" y="0"/>
            <a:ext cx="9144000" cy="6858000"/>
          </a:xfrm>
          <a:prstGeom prst="rect">
            <a:avLst/>
          </a:prstGeom>
          <a:no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sz="1800" dirty="0"/>
          </a:p>
        </p:txBody>
      </p:sp>
      <p:sp>
        <p:nvSpPr>
          <p:cNvPr id="3" name="Foliennummernplatzhalter 2"/>
          <p:cNvSpPr>
            <a:spLocks noGrp="1"/>
          </p:cNvSpPr>
          <p:nvPr>
            <p:ph type="sldNum" sz="quarter" idx="4"/>
          </p:nvPr>
        </p:nvSpPr>
        <p:spPr>
          <a:xfrm>
            <a:off x="6765341" y="6241257"/>
            <a:ext cx="1793443" cy="365125"/>
          </a:xfrm>
          <a:prstGeom prst="rect">
            <a:avLst/>
          </a:prstGeom>
        </p:spPr>
        <p:txBody>
          <a:bodyPr vert="horz" lIns="91440" tIns="45720" rIns="0" bIns="45720" rtlCol="0" anchor="ctr"/>
          <a:lstStyle>
            <a:lvl1pPr algn="r">
              <a:defRPr sz="1000">
                <a:solidFill>
                  <a:srgbClr val="697D91"/>
                </a:solidFill>
                <a:latin typeface="+mn-lt"/>
              </a:defRPr>
            </a:lvl1pPr>
          </a:lstStyle>
          <a:p>
            <a:fld id="{F19AE9A8-34D4-4E8C-BE9C-13C550F1BED0}" type="slidenum">
              <a:rPr lang="de-CH" smtClean="0"/>
              <a:pPr/>
              <a:t>‹#›</a:t>
            </a:fld>
            <a:endParaRPr lang="de-CH" dirty="0"/>
          </a:p>
        </p:txBody>
      </p:sp>
    </p:spTree>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84" r:id="rId5"/>
    <p:sldLayoutId id="2147483785" r:id="rId6"/>
    <p:sldLayoutId id="2147483786" r:id="rId7"/>
    <p:sldLayoutId id="2147483787" r:id="rId8"/>
    <p:sldLayoutId id="2147483788" r:id="rId9"/>
    <p:sldLayoutId id="2147483789" r:id="rId10"/>
    <p:sldLayoutId id="2147483790" r:id="rId11"/>
  </p:sldLayoutIdLst>
  <p:timing>
    <p:tnLst>
      <p:par>
        <p:cTn id="1" dur="indefinite" restart="never" nodeType="tmRoot"/>
      </p:par>
    </p:tnLst>
  </p:timing>
  <p:hf sldNum="0" hdr="0" ftr="0" dt="0"/>
  <p:txStyles>
    <p:titleStyle>
      <a:lvl1pPr algn="ctr" defTabSz="457200" rtl="0" eaLnBrk="1" fontAlgn="base" hangingPunct="1">
        <a:spcBef>
          <a:spcPct val="0"/>
        </a:spcBef>
        <a:spcAft>
          <a:spcPct val="0"/>
        </a:spcAft>
        <a:defRPr sz="4400" kern="1200">
          <a:solidFill>
            <a:schemeClr val="tx1"/>
          </a:solidFill>
          <a:latin typeface="+mj-lt"/>
          <a:ea typeface="MS PGothic" pitchFamily="34" charset="-128"/>
          <a:cs typeface="ＭＳ Ｐゴシック" charset="0"/>
        </a:defRPr>
      </a:lvl1pPr>
      <a:lvl2pPr algn="ctr" defTabSz="457200" rtl="0" eaLnBrk="1" fontAlgn="base" hangingPunct="1">
        <a:spcBef>
          <a:spcPct val="0"/>
        </a:spcBef>
        <a:spcAft>
          <a:spcPct val="0"/>
        </a:spcAft>
        <a:defRPr sz="4400">
          <a:solidFill>
            <a:schemeClr val="tx1"/>
          </a:solidFill>
          <a:latin typeface="Lucida Sans" pitchFamily="34" charset="0"/>
          <a:ea typeface="MS PGothic" pitchFamily="34" charset="-128"/>
          <a:cs typeface="ＭＳ Ｐゴシック" charset="0"/>
        </a:defRPr>
      </a:lvl2pPr>
      <a:lvl3pPr algn="ctr" defTabSz="457200" rtl="0" eaLnBrk="1" fontAlgn="base" hangingPunct="1">
        <a:spcBef>
          <a:spcPct val="0"/>
        </a:spcBef>
        <a:spcAft>
          <a:spcPct val="0"/>
        </a:spcAft>
        <a:defRPr sz="4400">
          <a:solidFill>
            <a:schemeClr val="tx1"/>
          </a:solidFill>
          <a:latin typeface="Lucida Sans" pitchFamily="34" charset="0"/>
          <a:ea typeface="MS PGothic" pitchFamily="34" charset="-128"/>
          <a:cs typeface="ＭＳ Ｐゴシック" charset="0"/>
        </a:defRPr>
      </a:lvl3pPr>
      <a:lvl4pPr algn="ctr" defTabSz="457200" rtl="0" eaLnBrk="1" fontAlgn="base" hangingPunct="1">
        <a:spcBef>
          <a:spcPct val="0"/>
        </a:spcBef>
        <a:spcAft>
          <a:spcPct val="0"/>
        </a:spcAft>
        <a:defRPr sz="4400">
          <a:solidFill>
            <a:schemeClr val="tx1"/>
          </a:solidFill>
          <a:latin typeface="Lucida Sans" pitchFamily="34" charset="0"/>
          <a:ea typeface="MS PGothic" pitchFamily="34" charset="-128"/>
          <a:cs typeface="ＭＳ Ｐゴシック" charset="0"/>
        </a:defRPr>
      </a:lvl4pPr>
      <a:lvl5pPr algn="ctr" defTabSz="457200" rtl="0" eaLnBrk="1" fontAlgn="base" hangingPunct="1">
        <a:spcBef>
          <a:spcPct val="0"/>
        </a:spcBef>
        <a:spcAft>
          <a:spcPct val="0"/>
        </a:spcAft>
        <a:defRPr sz="4400">
          <a:solidFill>
            <a:schemeClr val="tx1"/>
          </a:solidFill>
          <a:latin typeface="Lucida Sans" pitchFamily="34" charset="0"/>
          <a:ea typeface="MS PGothic" pitchFamily="34" charset="-128"/>
          <a:cs typeface="ＭＳ Ｐゴシック" charset="0"/>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1" fontAlgn="base" hangingPunct="1">
        <a:spcBef>
          <a:spcPct val="20000"/>
        </a:spcBef>
        <a:spcAft>
          <a:spcPct val="0"/>
        </a:spcAft>
        <a:buFont typeface="Arial" pitchFamily="34" charset="0"/>
        <a:buChar char="•"/>
        <a:defRPr sz="3200" kern="1200">
          <a:solidFill>
            <a:schemeClr val="tx1"/>
          </a:solidFill>
          <a:latin typeface="+mn-lt"/>
          <a:ea typeface="MS PGothic" pitchFamily="34" charset="-128"/>
          <a:cs typeface="ＭＳ Ｐゴシック" charset="0"/>
        </a:defRPr>
      </a:lvl1pPr>
      <a:lvl2pPr marL="742950" indent="-285750" algn="l" defTabSz="457200" rtl="0" eaLnBrk="1" fontAlgn="base" hangingPunct="1">
        <a:spcBef>
          <a:spcPct val="20000"/>
        </a:spcBef>
        <a:spcAft>
          <a:spcPct val="0"/>
        </a:spcAft>
        <a:buFont typeface="Arial" pitchFamily="34" charset="0"/>
        <a:buChar char="–"/>
        <a:defRPr sz="2800" kern="1200">
          <a:solidFill>
            <a:schemeClr val="tx1"/>
          </a:solidFill>
          <a:latin typeface="+mn-lt"/>
          <a:ea typeface="MS PGothic" pitchFamily="34" charset="-128"/>
          <a:cs typeface="+mn-cs"/>
        </a:defRPr>
      </a:lvl2pPr>
      <a:lvl3pPr marL="1143000" indent="-228600" algn="l" defTabSz="457200" rtl="0" eaLnBrk="1" fontAlgn="base" hangingPunct="1">
        <a:spcBef>
          <a:spcPct val="20000"/>
        </a:spcBef>
        <a:spcAft>
          <a:spcPct val="0"/>
        </a:spcAft>
        <a:buFont typeface="Arial" pitchFamily="34" charset="0"/>
        <a:buChar char="•"/>
        <a:defRPr sz="2400" kern="1200">
          <a:solidFill>
            <a:schemeClr val="tx1"/>
          </a:solidFill>
          <a:latin typeface="+mn-lt"/>
          <a:ea typeface="MS PGothic" pitchFamily="34" charset="-128"/>
          <a:cs typeface="+mn-cs"/>
        </a:defRPr>
      </a:lvl3pPr>
      <a:lvl4pPr marL="1600200" indent="-228600" algn="l" defTabSz="457200" rtl="0" eaLnBrk="1" fontAlgn="base" hangingPunct="1">
        <a:spcBef>
          <a:spcPct val="20000"/>
        </a:spcBef>
        <a:spcAft>
          <a:spcPct val="0"/>
        </a:spcAft>
        <a:buFont typeface="Arial" pitchFamily="34" charset="0"/>
        <a:buChar char="–"/>
        <a:defRPr sz="2000" kern="1200">
          <a:solidFill>
            <a:schemeClr val="tx1"/>
          </a:solidFill>
          <a:latin typeface="+mn-lt"/>
          <a:ea typeface="MS PGothic" pitchFamily="34" charset="-128"/>
          <a:cs typeface="+mn-cs"/>
        </a:defRPr>
      </a:lvl4pPr>
      <a:lvl5pPr marL="2057400" indent="-228600" algn="l" defTabSz="457200" rtl="0" eaLnBrk="1" fontAlgn="base" hangingPunct="1">
        <a:spcBef>
          <a:spcPct val="20000"/>
        </a:spcBef>
        <a:spcAft>
          <a:spcPct val="0"/>
        </a:spcAft>
        <a:buFont typeface="Arial" pitchFamily="34" charset="0"/>
        <a:buChar char="»"/>
        <a:defRPr sz="2000" kern="1200">
          <a:solidFill>
            <a:schemeClr val="tx1"/>
          </a:solidFill>
          <a:latin typeface="+mn-lt"/>
          <a:ea typeface="MS PGothic"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microsoft.com/office/2007/relationships/hdphoto" Target="../media/hdphoto13.wdp"/><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microsoft.com/office/2007/relationships/hdphoto" Target="../media/hdphoto12.wdp"/><Relationship Id="rId5" Type="http://schemas.openxmlformats.org/officeDocument/2006/relationships/image" Target="../media/image15.png"/><Relationship Id="rId4" Type="http://schemas.microsoft.com/office/2007/relationships/hdphoto" Target="../media/hdphoto11.wdp"/></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microsoft.com/office/2007/relationships/hdphoto" Target="../media/hdphoto15.wdp"/><Relationship Id="rId5" Type="http://schemas.openxmlformats.org/officeDocument/2006/relationships/image" Target="../media/image18.png"/><Relationship Id="rId4" Type="http://schemas.microsoft.com/office/2007/relationships/hdphoto" Target="../media/hdphoto14.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microsoft.com/office/2007/relationships/hdphoto" Target="../media/hdphoto4.wdp"/><Relationship Id="rId5" Type="http://schemas.openxmlformats.org/officeDocument/2006/relationships/image" Target="../media/image7.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microsoft.com/office/2007/relationships/hdphoto" Target="../media/hdphoto6.wdp"/><Relationship Id="rId5" Type="http://schemas.openxmlformats.org/officeDocument/2006/relationships/image" Target="../media/image9.png"/><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8" Type="http://schemas.microsoft.com/office/2007/relationships/hdphoto" Target="../media/hdphoto10.wdp"/><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microsoft.com/office/2007/relationships/hdphoto" Target="../media/hdphoto9.wdp"/><Relationship Id="rId5" Type="http://schemas.openxmlformats.org/officeDocument/2006/relationships/image" Target="../media/image12.png"/><Relationship Id="rId4" Type="http://schemas.microsoft.com/office/2007/relationships/hdphoto" Target="../media/hdphoto8.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Task03</a:t>
            </a:r>
            <a:endParaRPr lang="de-CH" dirty="0"/>
          </a:p>
        </p:txBody>
      </p:sp>
      <p:sp>
        <p:nvSpPr>
          <p:cNvPr id="3" name="Untertitel 2"/>
          <p:cNvSpPr>
            <a:spLocks noGrp="1"/>
          </p:cNvSpPr>
          <p:nvPr>
            <p:ph type="subTitle" idx="1"/>
          </p:nvPr>
        </p:nvSpPr>
        <p:spPr/>
        <p:txBody>
          <a:bodyPr/>
          <a:lstStyle/>
          <a:p>
            <a:r>
              <a:rPr lang="de-CH" b="1" dirty="0" smtClean="0"/>
              <a:t>14.10.2015, </a:t>
            </a:r>
            <a:r>
              <a:rPr lang="de-CH" b="1" dirty="0" smtClean="0"/>
              <a:t>Schmocker</a:t>
            </a:r>
            <a:r>
              <a:rPr lang="de-CH" b="1" dirty="0" smtClean="0"/>
              <a:t>, </a:t>
            </a:r>
            <a:r>
              <a:rPr lang="de-CH" b="1" dirty="0" smtClean="0"/>
              <a:t>Noser</a:t>
            </a:r>
            <a:r>
              <a:rPr lang="de-CH" b="1" dirty="0" smtClean="0"/>
              <a:t>, Tschanz, </a:t>
            </a:r>
            <a:r>
              <a:rPr lang="de-CH" b="1" dirty="0" smtClean="0"/>
              <a:t>Zysset</a:t>
            </a:r>
            <a:r>
              <a:rPr lang="de-CH" b="1" dirty="0" smtClean="0"/>
              <a:t>, Iseli, Schmied</a:t>
            </a:r>
            <a:endParaRPr lang="de-DE" b="1" dirty="0"/>
          </a:p>
          <a:p>
            <a:endParaRPr lang="de-CH" dirty="0"/>
          </a:p>
        </p:txBody>
      </p:sp>
      <p:sp>
        <p:nvSpPr>
          <p:cNvPr id="4" name="Textplatzhalter 3"/>
          <p:cNvSpPr>
            <a:spLocks noGrp="1"/>
          </p:cNvSpPr>
          <p:nvPr>
            <p:ph type="body" sz="quarter" idx="13"/>
          </p:nvPr>
        </p:nvSpPr>
        <p:spPr/>
        <p:txBody>
          <a:bodyPr/>
          <a:lstStyle/>
          <a:p>
            <a:endParaRPr lang="de-CH" dirty="0"/>
          </a:p>
        </p:txBody>
      </p:sp>
    </p:spTree>
    <p:extLst>
      <p:ext uri="{BB962C8B-B14F-4D97-AF65-F5344CB8AC3E}">
        <p14:creationId xmlns:p14="http://schemas.microsoft.com/office/powerpoint/2010/main" val="1801327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de-CH" dirty="0" smtClean="0"/>
              <a:t>Prototyp | Reminder</a:t>
            </a:r>
            <a:endParaRPr lang="de-CH" dirty="0"/>
          </a:p>
        </p:txBody>
      </p:sp>
      <p:pic>
        <p:nvPicPr>
          <p:cNvPr id="8" name="Grafik 7" descr="C:\Users\Maurice\Desktop\Prototyp\MediReminder.PNG"/>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234086" y="1468747"/>
            <a:ext cx="2748868" cy="4064635"/>
          </a:xfrm>
          <a:prstGeom prst="rect">
            <a:avLst/>
          </a:prstGeom>
          <a:noFill/>
          <a:ln>
            <a:noFill/>
          </a:ln>
        </p:spPr>
      </p:pic>
      <p:pic>
        <p:nvPicPr>
          <p:cNvPr id="9" name="Grafik 8" descr="C:\Users\Maurice\Desktop\Prototyp\NewMedi.PNG"/>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3018701" y="1501616"/>
            <a:ext cx="2908300" cy="3963035"/>
          </a:xfrm>
          <a:prstGeom prst="rect">
            <a:avLst/>
          </a:prstGeom>
          <a:noFill/>
          <a:ln>
            <a:noFill/>
          </a:ln>
        </p:spPr>
      </p:pic>
      <p:pic>
        <p:nvPicPr>
          <p:cNvPr id="10" name="Grafik 9" descr="C:\Users\Maurice\Desktop\Prototyp\MediList.PNG"/>
          <p:cNvPicPr/>
          <p:nvPr/>
        </p:nvPicPr>
        <p:blipFill>
          <a:blip r:embed="rId7">
            <a:extLst>
              <a:ext uri="{BEBA8EAE-BF5A-486C-A8C5-ECC9F3942E4B}">
                <a14:imgProps xmlns:a14="http://schemas.microsoft.com/office/drawing/2010/main">
                  <a14:imgLayer r:embed="rId8">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5944930" y="1501616"/>
            <a:ext cx="3028951" cy="4013836"/>
          </a:xfrm>
          <a:prstGeom prst="rect">
            <a:avLst/>
          </a:prstGeom>
          <a:noFill/>
          <a:ln>
            <a:noFill/>
          </a:ln>
        </p:spPr>
      </p:pic>
    </p:spTree>
    <p:extLst>
      <p:ext uri="{BB962C8B-B14F-4D97-AF65-F5344CB8AC3E}">
        <p14:creationId xmlns:p14="http://schemas.microsoft.com/office/powerpoint/2010/main" val="26835142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de-CH" dirty="0" smtClean="0"/>
              <a:t>Prototyp | Reminder</a:t>
            </a:r>
            <a:endParaRPr lang="de-CH" dirty="0"/>
          </a:p>
        </p:txBody>
      </p:sp>
      <p:pic>
        <p:nvPicPr>
          <p:cNvPr id="6" name="Grafik 5" descr="C:\Users\Maurice\Desktop\Prototyp\CommentCreator.PNG"/>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1" y="1400483"/>
            <a:ext cx="3238500" cy="4251960"/>
          </a:xfrm>
          <a:prstGeom prst="rect">
            <a:avLst/>
          </a:prstGeom>
          <a:noFill/>
          <a:ln>
            <a:noFill/>
          </a:ln>
        </p:spPr>
      </p:pic>
      <p:pic>
        <p:nvPicPr>
          <p:cNvPr id="7" name="Grafik 6" descr="C:\Users\Maurice\Desktop\Prototyp\CommentList.PNG"/>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3993371" y="1414929"/>
            <a:ext cx="3246120" cy="4223067"/>
          </a:xfrm>
          <a:prstGeom prst="rect">
            <a:avLst/>
          </a:prstGeom>
          <a:noFill/>
          <a:ln>
            <a:noFill/>
          </a:ln>
        </p:spPr>
      </p:pic>
    </p:spTree>
    <p:extLst>
      <p:ext uri="{BB962C8B-B14F-4D97-AF65-F5344CB8AC3E}">
        <p14:creationId xmlns:p14="http://schemas.microsoft.com/office/powerpoint/2010/main" val="8769020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r>
              <a:rPr lang="de-CH" dirty="0" smtClean="0"/>
              <a:t>Medikamenten Reminder</a:t>
            </a:r>
            <a:endParaRPr lang="de-CH" dirty="0"/>
          </a:p>
          <a:p>
            <a:pPr lvl="1"/>
            <a:r>
              <a:rPr lang="de-CH" dirty="0" smtClean="0"/>
              <a:t>Kommentarfunktion für Probleme</a:t>
            </a:r>
          </a:p>
          <a:p>
            <a:pPr lvl="1"/>
            <a:r>
              <a:rPr lang="de-CH" dirty="0" smtClean="0"/>
              <a:t>Dosisanzeige</a:t>
            </a:r>
          </a:p>
          <a:p>
            <a:pPr lvl="1"/>
            <a:r>
              <a:rPr lang="de-CH" dirty="0" smtClean="0"/>
              <a:t>Einnahmezeiten anzeigen (0-0-0-0)</a:t>
            </a:r>
            <a:endParaRPr lang="de-CH" dirty="0"/>
          </a:p>
          <a:p>
            <a:endParaRPr lang="de-CH" dirty="0" smtClean="0"/>
          </a:p>
          <a:p>
            <a:r>
              <a:rPr lang="de-CH" dirty="0" smtClean="0"/>
              <a:t>E-Rezept</a:t>
            </a:r>
            <a:endParaRPr lang="de-CH" dirty="0"/>
          </a:p>
          <a:p>
            <a:pPr lvl="1"/>
            <a:r>
              <a:rPr lang="de-CH" dirty="0" smtClean="0"/>
              <a:t>Bald ablaufende Rezepte farblich markieren</a:t>
            </a:r>
          </a:p>
          <a:p>
            <a:pPr lvl="1"/>
            <a:r>
              <a:rPr lang="de-CH" dirty="0" smtClean="0"/>
              <a:t>Abgelaufene Rezepte weiterhin anzeigen</a:t>
            </a:r>
          </a:p>
          <a:p>
            <a:pPr lvl="1"/>
            <a:endParaRPr lang="de-CH" dirty="0" smtClean="0"/>
          </a:p>
          <a:p>
            <a:r>
              <a:rPr lang="de-CH" dirty="0" smtClean="0"/>
              <a:t>Benutzerfreundlichkeit</a:t>
            </a:r>
          </a:p>
          <a:p>
            <a:pPr lvl="1"/>
            <a:r>
              <a:rPr lang="de-CH" dirty="0"/>
              <a:t>Ergänzung eines Bestätigungsbutton</a:t>
            </a:r>
          </a:p>
          <a:p>
            <a:pPr lvl="1"/>
            <a:endParaRPr lang="de-CH" dirty="0" smtClean="0"/>
          </a:p>
        </p:txBody>
      </p:sp>
      <p:sp>
        <p:nvSpPr>
          <p:cNvPr id="3" name="Titel 2"/>
          <p:cNvSpPr>
            <a:spLocks noGrp="1"/>
          </p:cNvSpPr>
          <p:nvPr>
            <p:ph type="ctrTitle"/>
          </p:nvPr>
        </p:nvSpPr>
        <p:spPr/>
        <p:txBody>
          <a:bodyPr/>
          <a:lstStyle/>
          <a:p>
            <a:r>
              <a:rPr lang="de-CH" dirty="0" smtClean="0"/>
              <a:t>Validation</a:t>
            </a:r>
            <a:endParaRPr lang="de-CH" dirty="0"/>
          </a:p>
        </p:txBody>
      </p:sp>
    </p:spTree>
    <p:extLst>
      <p:ext uri="{BB962C8B-B14F-4D97-AF65-F5344CB8AC3E}">
        <p14:creationId xmlns:p14="http://schemas.microsoft.com/office/powerpoint/2010/main" val="29795327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Danke fürs Zuhören!</a:t>
            </a:r>
            <a:endParaRPr lang="de-CH" dirty="0"/>
          </a:p>
        </p:txBody>
      </p:sp>
    </p:spTree>
    <p:extLst>
      <p:ext uri="{BB962C8B-B14F-4D97-AF65-F5344CB8AC3E}">
        <p14:creationId xmlns:p14="http://schemas.microsoft.com/office/powerpoint/2010/main" val="19539002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r>
              <a:rPr lang="de-CH" dirty="0" smtClean="0"/>
              <a:t>Applikation für Patienten mit psychischer Krankheit</a:t>
            </a:r>
          </a:p>
          <a:p>
            <a:endParaRPr lang="de-CH" dirty="0"/>
          </a:p>
          <a:p>
            <a:r>
              <a:rPr lang="de-CH" dirty="0" smtClean="0"/>
              <a:t>Was nicht?</a:t>
            </a:r>
          </a:p>
          <a:p>
            <a:pPr lvl="1"/>
            <a:r>
              <a:rPr lang="de-CH" dirty="0" smtClean="0"/>
              <a:t>Diagnose</a:t>
            </a:r>
          </a:p>
          <a:p>
            <a:pPr lvl="1"/>
            <a:r>
              <a:rPr lang="de-CH" dirty="0" smtClean="0"/>
              <a:t>Interoperabilität</a:t>
            </a:r>
          </a:p>
          <a:p>
            <a:pPr lvl="1"/>
            <a:r>
              <a:rPr lang="de-CH" dirty="0" smtClean="0"/>
              <a:t>Leistungserfassung</a:t>
            </a:r>
          </a:p>
          <a:p>
            <a:pPr lvl="1"/>
            <a:r>
              <a:rPr lang="de-CH" dirty="0" smtClean="0"/>
              <a:t>Terminvereinbarung mit Arzt</a:t>
            </a:r>
          </a:p>
          <a:p>
            <a:pPr lvl="1"/>
            <a:endParaRPr lang="de-CH" dirty="0"/>
          </a:p>
          <a:p>
            <a:r>
              <a:rPr lang="de-CH" dirty="0" smtClean="0"/>
              <a:t>Success</a:t>
            </a:r>
            <a:r>
              <a:rPr lang="de-CH" dirty="0" smtClean="0"/>
              <a:t> </a:t>
            </a:r>
            <a:r>
              <a:rPr lang="de-CH" dirty="0" smtClean="0"/>
              <a:t>measures</a:t>
            </a:r>
            <a:endParaRPr lang="de-CH" dirty="0" smtClean="0"/>
          </a:p>
          <a:p>
            <a:pPr lvl="1"/>
            <a:r>
              <a:rPr lang="de-CH" dirty="0" smtClean="0"/>
              <a:t>Erleichterte Terminverwaltung</a:t>
            </a:r>
            <a:endParaRPr lang="de-CH" dirty="0" smtClean="0"/>
          </a:p>
          <a:p>
            <a:pPr lvl="1"/>
            <a:r>
              <a:rPr lang="de-CH" dirty="0" smtClean="0"/>
              <a:t>Hat Übersicht über seine Medikamente</a:t>
            </a:r>
          </a:p>
          <a:p>
            <a:pPr lvl="1"/>
            <a:r>
              <a:rPr lang="de-CH" dirty="0" smtClean="0"/>
              <a:t>Informationsquellen</a:t>
            </a:r>
          </a:p>
          <a:p>
            <a:pPr lvl="1"/>
            <a:endParaRPr lang="de-CH" dirty="0" smtClean="0"/>
          </a:p>
          <a:p>
            <a:pPr lvl="1"/>
            <a:endParaRPr lang="de-CH" dirty="0" smtClean="0"/>
          </a:p>
          <a:p>
            <a:endParaRPr lang="de-CH" dirty="0" smtClean="0"/>
          </a:p>
          <a:p>
            <a:endParaRPr lang="de-CH" dirty="0"/>
          </a:p>
          <a:p>
            <a:pPr marL="0" indent="0">
              <a:buNone/>
            </a:pPr>
            <a:endParaRPr lang="de-CH" dirty="0"/>
          </a:p>
          <a:p>
            <a:pPr marL="0" indent="0">
              <a:buNone/>
            </a:pPr>
            <a:endParaRPr lang="de-CH" dirty="0"/>
          </a:p>
        </p:txBody>
      </p:sp>
      <p:sp>
        <p:nvSpPr>
          <p:cNvPr id="3" name="Titel 2"/>
          <p:cNvSpPr>
            <a:spLocks noGrp="1"/>
          </p:cNvSpPr>
          <p:nvPr>
            <p:ph type="ctrTitle"/>
          </p:nvPr>
        </p:nvSpPr>
        <p:spPr/>
        <p:txBody>
          <a:bodyPr/>
          <a:lstStyle/>
          <a:p>
            <a:r>
              <a:rPr lang="de-CH" dirty="0" smtClean="0"/>
              <a:t>Scoping</a:t>
            </a:r>
            <a:endParaRPr lang="de-CH" dirty="0"/>
          </a:p>
        </p:txBody>
      </p:sp>
    </p:spTree>
    <p:extLst>
      <p:ext uri="{BB962C8B-B14F-4D97-AF65-F5344CB8AC3E}">
        <p14:creationId xmlns:p14="http://schemas.microsoft.com/office/powerpoint/2010/main" val="13653013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pPr>
              <a:lnSpc>
                <a:spcPct val="150000"/>
              </a:lnSpc>
            </a:pPr>
            <a:r>
              <a:rPr lang="de-CH" dirty="0" smtClean="0"/>
              <a:t>Am 11. Oktober telefonisch mit Basil B.</a:t>
            </a:r>
          </a:p>
          <a:p>
            <a:pPr>
              <a:lnSpc>
                <a:spcPct val="150000"/>
              </a:lnSpc>
            </a:pPr>
            <a:r>
              <a:rPr lang="de-CH" dirty="0" smtClean="0"/>
              <a:t>Seit 14. Lebensjahr depressiv</a:t>
            </a:r>
          </a:p>
          <a:p>
            <a:pPr>
              <a:lnSpc>
                <a:spcPct val="150000"/>
              </a:lnSpc>
            </a:pPr>
            <a:r>
              <a:rPr lang="de-CH" dirty="0" smtClean="0"/>
              <a:t>Mit 25. Jahren grösserer Zwischenfall </a:t>
            </a:r>
            <a:r>
              <a:rPr lang="de-CH" dirty="0" smtClean="0">
                <a:sym typeface="Wingdings" panose="05000000000000000000" pitchFamily="2" charset="2"/>
              </a:rPr>
              <a:t> KIZ Uni Bern</a:t>
            </a:r>
          </a:p>
          <a:p>
            <a:pPr>
              <a:lnSpc>
                <a:spcPct val="150000"/>
              </a:lnSpc>
            </a:pPr>
            <a:r>
              <a:rPr lang="de-CH" dirty="0" smtClean="0"/>
              <a:t>Wichtigste Bezugspersonen: Pflegepersonal</a:t>
            </a:r>
            <a:endParaRPr lang="de-CH" dirty="0"/>
          </a:p>
          <a:p>
            <a:pPr>
              <a:lnSpc>
                <a:spcPct val="150000"/>
              </a:lnSpc>
            </a:pPr>
            <a:r>
              <a:rPr lang="de-CH" dirty="0" smtClean="0"/>
              <a:t>Zeichnungs-, Musik- und Bewegungstherapie</a:t>
            </a:r>
          </a:p>
          <a:p>
            <a:pPr>
              <a:lnSpc>
                <a:spcPct val="150000"/>
              </a:lnSpc>
            </a:pPr>
            <a:r>
              <a:rPr lang="de-CH" dirty="0" smtClean="0"/>
              <a:t>Nach stationärem Aufenthalt Behandlung durch Hausarzt</a:t>
            </a:r>
          </a:p>
          <a:p>
            <a:pPr>
              <a:lnSpc>
                <a:spcPct val="150000"/>
              </a:lnSpc>
            </a:pPr>
            <a:r>
              <a:rPr lang="de-CH" dirty="0" smtClean="0"/>
              <a:t>App in diesem Bereich der Medizin nicht </a:t>
            </a:r>
            <a:r>
              <a:rPr lang="de-CH" dirty="0" smtClean="0"/>
              <a:t>matchentscheidend</a:t>
            </a:r>
          </a:p>
          <a:p>
            <a:pPr>
              <a:lnSpc>
                <a:spcPct val="150000"/>
              </a:lnSpc>
            </a:pPr>
            <a:endParaRPr lang="de-CH" dirty="0" smtClean="0"/>
          </a:p>
          <a:p>
            <a:pPr>
              <a:lnSpc>
                <a:spcPct val="150000"/>
              </a:lnSpc>
            </a:pPr>
            <a:endParaRPr lang="de-CH" dirty="0"/>
          </a:p>
          <a:p>
            <a:pPr>
              <a:lnSpc>
                <a:spcPct val="150000"/>
              </a:lnSpc>
            </a:pPr>
            <a:r>
              <a:rPr lang="de-CH" dirty="0" smtClean="0"/>
              <a:t>Weitere Informations</a:t>
            </a:r>
            <a:r>
              <a:rPr lang="de-CH" dirty="0" smtClean="0"/>
              <a:t>beschaffung im Internet</a:t>
            </a:r>
            <a:endParaRPr lang="de-CH" dirty="0" smtClean="0"/>
          </a:p>
        </p:txBody>
      </p:sp>
      <p:sp>
        <p:nvSpPr>
          <p:cNvPr id="3" name="Titel 2"/>
          <p:cNvSpPr>
            <a:spLocks noGrp="1"/>
          </p:cNvSpPr>
          <p:nvPr>
            <p:ph type="ctrTitle"/>
          </p:nvPr>
        </p:nvSpPr>
        <p:spPr/>
        <p:txBody>
          <a:bodyPr/>
          <a:lstStyle/>
          <a:p>
            <a:r>
              <a:rPr lang="de-CH" dirty="0" smtClean="0"/>
              <a:t>Interview</a:t>
            </a:r>
            <a:endParaRPr lang="de-CH" dirty="0"/>
          </a:p>
        </p:txBody>
      </p:sp>
    </p:spTree>
    <p:extLst>
      <p:ext uri="{BB962C8B-B14F-4D97-AF65-F5344CB8AC3E}">
        <p14:creationId xmlns:p14="http://schemas.microsoft.com/office/powerpoint/2010/main" val="2705808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de-CH" dirty="0" smtClean="0"/>
              <a:t>Personas</a:t>
            </a:r>
            <a:endParaRPr lang="de-CH" dirty="0"/>
          </a:p>
        </p:txBody>
      </p:sp>
      <p:pic>
        <p:nvPicPr>
          <p:cNvPr id="1026" name="Picture 2" descr="Mann, Comic, Charakter, Junge, Kinder, Männli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6827" y="2235309"/>
            <a:ext cx="1460427" cy="29208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publicdomainvectors.org/photos/nicubunu_Comic_characters_Girl.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6000" y="2105374"/>
            <a:ext cx="3180723" cy="3180722"/>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p:cNvSpPr txBox="1"/>
          <p:nvPr/>
        </p:nvSpPr>
        <p:spPr>
          <a:xfrm>
            <a:off x="605677" y="1754910"/>
            <a:ext cx="3542765" cy="323165"/>
          </a:xfrm>
          <a:prstGeom prst="rect">
            <a:avLst/>
          </a:prstGeom>
          <a:noFill/>
        </p:spPr>
        <p:txBody>
          <a:bodyPr wrap="none" rtlCol="0">
            <a:spAutoFit/>
          </a:bodyPr>
          <a:lstStyle/>
          <a:p>
            <a:r>
              <a:rPr lang="de-CH" sz="1500" dirty="0" smtClean="0"/>
              <a:t>Sebastian Keller ( Stationär in Behandlung )</a:t>
            </a:r>
            <a:endParaRPr lang="de-CH" sz="1500" dirty="0"/>
          </a:p>
        </p:txBody>
      </p:sp>
      <p:sp>
        <p:nvSpPr>
          <p:cNvPr id="7" name="Textfeld 6"/>
          <p:cNvSpPr txBox="1"/>
          <p:nvPr/>
        </p:nvSpPr>
        <p:spPr>
          <a:xfrm>
            <a:off x="4826000" y="1754909"/>
            <a:ext cx="3393429" cy="323165"/>
          </a:xfrm>
          <a:prstGeom prst="rect">
            <a:avLst/>
          </a:prstGeom>
          <a:noFill/>
        </p:spPr>
        <p:txBody>
          <a:bodyPr wrap="none" rtlCol="0">
            <a:spAutoFit/>
          </a:bodyPr>
          <a:lstStyle/>
          <a:p>
            <a:r>
              <a:rPr lang="de-CH" sz="1500" dirty="0" smtClean="0"/>
              <a:t>Manuela Egger( </a:t>
            </a:r>
            <a:r>
              <a:rPr lang="de-CH" sz="1500" dirty="0"/>
              <a:t>A</a:t>
            </a:r>
            <a:r>
              <a:rPr lang="de-CH" sz="1500" dirty="0" smtClean="0"/>
              <a:t>mbulante </a:t>
            </a:r>
            <a:r>
              <a:rPr lang="de-CH" sz="1500" dirty="0" smtClean="0"/>
              <a:t>Behandlung )</a:t>
            </a:r>
            <a:endParaRPr lang="de-CH" sz="1500" dirty="0"/>
          </a:p>
        </p:txBody>
      </p:sp>
    </p:spTree>
    <p:extLst>
      <p:ext uri="{BB962C8B-B14F-4D97-AF65-F5344CB8AC3E}">
        <p14:creationId xmlns:p14="http://schemas.microsoft.com/office/powerpoint/2010/main" val="4188313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r>
              <a:rPr lang="de-CH" dirty="0" smtClean="0"/>
              <a:t>Infopage</a:t>
            </a:r>
            <a:endParaRPr lang="de-CH" dirty="0"/>
          </a:p>
        </p:txBody>
      </p:sp>
      <p:sp>
        <p:nvSpPr>
          <p:cNvPr id="3" name="Titel 2"/>
          <p:cNvSpPr>
            <a:spLocks noGrp="1"/>
          </p:cNvSpPr>
          <p:nvPr>
            <p:ph type="ctrTitle"/>
          </p:nvPr>
        </p:nvSpPr>
        <p:spPr/>
        <p:txBody>
          <a:bodyPr/>
          <a:lstStyle/>
          <a:p>
            <a:r>
              <a:rPr lang="de-CH" dirty="0" smtClean="0"/>
              <a:t>Storyboard</a:t>
            </a:r>
            <a:endParaRPr lang="de-CH" dirty="0"/>
          </a:p>
        </p:txBody>
      </p:sp>
      <p:pic>
        <p:nvPicPr>
          <p:cNvPr id="4" name="Grafik 3" descr="C:\Users\Maurice\Desktop\Storybord\InfoPage.PNG"/>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13000" contrast="-1000"/>
                    </a14:imgEffect>
                  </a14:imgLayer>
                </a14:imgProps>
              </a:ext>
              <a:ext uri="{28A0092B-C50C-407E-A947-70E740481C1C}">
                <a14:useLocalDpi xmlns:a14="http://schemas.microsoft.com/office/drawing/2010/main" val="0"/>
              </a:ext>
            </a:extLst>
          </a:blip>
          <a:srcRect/>
          <a:stretch>
            <a:fillRect/>
          </a:stretch>
        </p:blipFill>
        <p:spPr bwMode="auto">
          <a:xfrm>
            <a:off x="468000" y="1943583"/>
            <a:ext cx="8100000" cy="3740042"/>
          </a:xfrm>
          <a:prstGeom prst="rect">
            <a:avLst/>
          </a:prstGeom>
          <a:noFill/>
          <a:ln>
            <a:noFill/>
          </a:ln>
        </p:spPr>
      </p:pic>
    </p:spTree>
    <p:extLst>
      <p:ext uri="{BB962C8B-B14F-4D97-AF65-F5344CB8AC3E}">
        <p14:creationId xmlns:p14="http://schemas.microsoft.com/office/powerpoint/2010/main" val="26463938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r>
              <a:rPr lang="de-CH" dirty="0" smtClean="0"/>
              <a:t>E-Rezept</a:t>
            </a:r>
          </a:p>
          <a:p>
            <a:endParaRPr lang="de-CH" dirty="0"/>
          </a:p>
        </p:txBody>
      </p:sp>
      <p:sp>
        <p:nvSpPr>
          <p:cNvPr id="3" name="Titel 2"/>
          <p:cNvSpPr>
            <a:spLocks noGrp="1"/>
          </p:cNvSpPr>
          <p:nvPr>
            <p:ph type="ctrTitle"/>
          </p:nvPr>
        </p:nvSpPr>
        <p:spPr/>
        <p:txBody>
          <a:bodyPr/>
          <a:lstStyle/>
          <a:p>
            <a:r>
              <a:rPr lang="de-CH" dirty="0" smtClean="0"/>
              <a:t>Storyboard</a:t>
            </a:r>
            <a:endParaRPr lang="de-CH" dirty="0"/>
          </a:p>
        </p:txBody>
      </p:sp>
      <p:pic>
        <p:nvPicPr>
          <p:cNvPr id="4" name="Grafik 3" descr="C:\Users\Maurice\Desktop\Storybord\ERX.PNG"/>
          <p:cNvPicPr/>
          <p:nvPr/>
        </p:nvPicPr>
        <p:blipFill>
          <a:blip r:embed="rId2">
            <a:extLst>
              <a:ext uri="{BEBA8EAE-BF5A-486C-A8C5-ECC9F3942E4B}">
                <a14:imgProps xmlns:a14="http://schemas.microsoft.com/office/drawing/2010/main">
                  <a14:imgLayer r:embed="rId3">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1" y="1931988"/>
            <a:ext cx="7940895" cy="3984718"/>
          </a:xfrm>
          <a:prstGeom prst="rect">
            <a:avLst/>
          </a:prstGeom>
          <a:noFill/>
          <a:ln>
            <a:noFill/>
          </a:ln>
        </p:spPr>
      </p:pic>
    </p:spTree>
    <p:extLst>
      <p:ext uri="{BB962C8B-B14F-4D97-AF65-F5344CB8AC3E}">
        <p14:creationId xmlns:p14="http://schemas.microsoft.com/office/powerpoint/2010/main" val="6741877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sz="half" idx="1"/>
          </p:nvPr>
        </p:nvSpPr>
        <p:spPr/>
        <p:txBody>
          <a:bodyPr/>
          <a:lstStyle/>
          <a:p>
            <a:r>
              <a:rPr lang="de-CH" dirty="0" smtClean="0"/>
              <a:t>Medi</a:t>
            </a:r>
            <a:r>
              <a:rPr lang="de-CH" dirty="0" smtClean="0"/>
              <a:t>-Checkliste &amp; Reminder</a:t>
            </a:r>
          </a:p>
          <a:p>
            <a:endParaRPr lang="de-CH" dirty="0"/>
          </a:p>
        </p:txBody>
      </p:sp>
      <p:sp>
        <p:nvSpPr>
          <p:cNvPr id="3" name="Titel 2"/>
          <p:cNvSpPr>
            <a:spLocks noGrp="1"/>
          </p:cNvSpPr>
          <p:nvPr>
            <p:ph type="ctrTitle"/>
          </p:nvPr>
        </p:nvSpPr>
        <p:spPr/>
        <p:txBody>
          <a:bodyPr/>
          <a:lstStyle/>
          <a:p>
            <a:r>
              <a:rPr lang="de-CH" dirty="0" smtClean="0"/>
              <a:t>Storyboard</a:t>
            </a:r>
            <a:endParaRPr lang="de-CH" dirty="0"/>
          </a:p>
        </p:txBody>
      </p:sp>
      <p:pic>
        <p:nvPicPr>
          <p:cNvPr id="4" name="Grafik 3" descr="C:\Users\Maurice\Desktop\Storybord\Medikamenten Checklist.PNG"/>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1" y="1846730"/>
            <a:ext cx="7851247" cy="1933270"/>
          </a:xfrm>
          <a:prstGeom prst="rect">
            <a:avLst/>
          </a:prstGeom>
          <a:noFill/>
          <a:ln>
            <a:noFill/>
          </a:ln>
        </p:spPr>
      </p:pic>
      <p:pic>
        <p:nvPicPr>
          <p:cNvPr id="5" name="Grafik 4" descr="C:\Users\Maurice\Desktop\Storybord\MedikatosReminder.PNG"/>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1" y="3779999"/>
            <a:ext cx="7851247" cy="2065350"/>
          </a:xfrm>
          <a:prstGeom prst="rect">
            <a:avLst/>
          </a:prstGeom>
          <a:noFill/>
          <a:ln>
            <a:noFill/>
          </a:ln>
        </p:spPr>
      </p:pic>
    </p:spTree>
    <p:extLst>
      <p:ext uri="{BB962C8B-B14F-4D97-AF65-F5344CB8AC3E}">
        <p14:creationId xmlns:p14="http://schemas.microsoft.com/office/powerpoint/2010/main" val="814114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de-CH" dirty="0" smtClean="0"/>
              <a:t>Prototyp | </a:t>
            </a:r>
            <a:r>
              <a:rPr lang="de-CH" dirty="0" err="1" smtClean="0"/>
              <a:t>Infopage</a:t>
            </a:r>
            <a:endParaRPr lang="de-CH" dirty="0"/>
          </a:p>
        </p:txBody>
      </p:sp>
      <p:grpSp>
        <p:nvGrpSpPr>
          <p:cNvPr id="2" name="Gruppieren 1"/>
          <p:cNvGrpSpPr>
            <a:grpSpLocks noChangeAspect="1"/>
          </p:cNvGrpSpPr>
          <p:nvPr/>
        </p:nvGrpSpPr>
        <p:grpSpPr>
          <a:xfrm>
            <a:off x="252000" y="1518894"/>
            <a:ext cx="8640000" cy="3820214"/>
            <a:chOff x="468000" y="1314315"/>
            <a:chExt cx="8842375" cy="3909695"/>
          </a:xfrm>
        </p:grpSpPr>
        <p:pic>
          <p:nvPicPr>
            <p:cNvPr id="8" name="Grafik 7" descr="C:\Users\Maurice\Desktop\Prototyp\InfoPage.PNG"/>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6358260" y="1314315"/>
              <a:ext cx="2952115" cy="3909695"/>
            </a:xfrm>
            <a:prstGeom prst="rect">
              <a:avLst/>
            </a:prstGeom>
            <a:noFill/>
            <a:ln w="28575">
              <a:solidFill>
                <a:schemeClr val="bg1"/>
              </a:solidFill>
            </a:ln>
          </p:spPr>
        </p:pic>
        <p:pic>
          <p:nvPicPr>
            <p:cNvPr id="9" name="Grafik 8" descr="C:\Users\Maurice\Desktop\Prototyp\Menu.PNG"/>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3420115" y="1314315"/>
              <a:ext cx="2938145" cy="3909695"/>
            </a:xfrm>
            <a:prstGeom prst="rect">
              <a:avLst/>
            </a:prstGeom>
            <a:noFill/>
            <a:ln w="28575">
              <a:solidFill>
                <a:schemeClr val="bg1"/>
              </a:solidFill>
            </a:ln>
          </p:spPr>
        </p:pic>
        <p:pic>
          <p:nvPicPr>
            <p:cNvPr id="10" name="Grafik 9" descr="C:\Users\Maurice\Desktop\Prototyp\Login.PNG"/>
            <p:cNvPicPr/>
            <p:nvPr/>
          </p:nvPicPr>
          <p:blipFill>
            <a:blip r:embed="rId7">
              <a:extLst>
                <a:ext uri="{BEBA8EAE-BF5A-486C-A8C5-ECC9F3942E4B}">
                  <a14:imgProps xmlns:a14="http://schemas.microsoft.com/office/drawing/2010/main">
                    <a14:imgLayer r:embed="rId8">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0" y="1314315"/>
              <a:ext cx="2952115" cy="3909695"/>
            </a:xfrm>
            <a:prstGeom prst="rect">
              <a:avLst/>
            </a:prstGeom>
            <a:noFill/>
            <a:ln w="28575">
              <a:solidFill>
                <a:schemeClr val="bg1"/>
              </a:solidFill>
            </a:ln>
          </p:spPr>
        </p:pic>
      </p:grpSp>
    </p:spTree>
    <p:extLst>
      <p:ext uri="{BB962C8B-B14F-4D97-AF65-F5344CB8AC3E}">
        <p14:creationId xmlns:p14="http://schemas.microsoft.com/office/powerpoint/2010/main" val="15425474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p:txBody>
          <a:bodyPr/>
          <a:lstStyle/>
          <a:p>
            <a:r>
              <a:rPr lang="de-CH" dirty="0" smtClean="0"/>
              <a:t>Prototyp | E-Rezept</a:t>
            </a:r>
            <a:endParaRPr lang="de-CH" dirty="0"/>
          </a:p>
        </p:txBody>
      </p:sp>
      <p:grpSp>
        <p:nvGrpSpPr>
          <p:cNvPr id="4" name="Gruppieren 3"/>
          <p:cNvGrpSpPr>
            <a:grpSpLocks noChangeAspect="1"/>
          </p:cNvGrpSpPr>
          <p:nvPr/>
        </p:nvGrpSpPr>
        <p:grpSpPr>
          <a:xfrm>
            <a:off x="252002" y="1355102"/>
            <a:ext cx="5742527" cy="4147798"/>
            <a:chOff x="468000" y="1194118"/>
            <a:chExt cx="6092457" cy="4400551"/>
          </a:xfrm>
        </p:grpSpPr>
        <p:pic>
          <p:nvPicPr>
            <p:cNvPr id="7" name="Grafik 6" descr="C:\Users\Maurice\Desktop\Prototyp\ERX-FullRX.PNG"/>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3652525" y="1194119"/>
              <a:ext cx="2907932" cy="4400550"/>
            </a:xfrm>
            <a:prstGeom prst="rect">
              <a:avLst/>
            </a:prstGeom>
            <a:noFill/>
            <a:ln w="28575">
              <a:solidFill>
                <a:schemeClr val="bg1"/>
              </a:solidFill>
            </a:ln>
          </p:spPr>
        </p:pic>
        <p:pic>
          <p:nvPicPr>
            <p:cNvPr id="11" name="Grafik 10" descr="C:\Users\Maurice\Desktop\Prototyp\ERX-List.PNG"/>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468000" y="1194118"/>
              <a:ext cx="3184525" cy="4400550"/>
            </a:xfrm>
            <a:prstGeom prst="rect">
              <a:avLst/>
            </a:prstGeom>
            <a:noFill/>
            <a:ln w="28575">
              <a:solidFill>
                <a:schemeClr val="bg1"/>
              </a:solidFill>
            </a:ln>
          </p:spPr>
        </p:pic>
      </p:grpSp>
      <p:pic>
        <p:nvPicPr>
          <p:cNvPr id="8" name="Grafik 7" descr="C:\Users\Maurice\Desktop\Prototyp\NewERX.PNG"/>
          <p:cNvPicPr/>
          <p:nvPr/>
        </p:nvPicPr>
        <p:blipFill>
          <a:blip r:embed="rId7">
            <a:extLst>
              <a:ext uri="{BEBA8EAE-BF5A-486C-A8C5-ECC9F3942E4B}">
                <a14:imgProps xmlns:a14="http://schemas.microsoft.com/office/drawing/2010/main">
                  <a14:imgLayer r:embed="rId8">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5994529" y="1355102"/>
            <a:ext cx="3001617" cy="4147797"/>
          </a:xfrm>
          <a:prstGeom prst="rect">
            <a:avLst/>
          </a:prstGeom>
          <a:noFill/>
          <a:ln>
            <a:noFill/>
          </a:ln>
        </p:spPr>
      </p:pic>
    </p:spTree>
    <p:extLst>
      <p:ext uri="{BB962C8B-B14F-4D97-AF65-F5344CB8AC3E}">
        <p14:creationId xmlns:p14="http://schemas.microsoft.com/office/powerpoint/2010/main" val="659279747"/>
      </p:ext>
    </p:extLst>
  </p:cSld>
  <p:clrMapOvr>
    <a:masterClrMapping/>
  </p:clrMapOvr>
  <p:timing>
    <p:tnLst>
      <p:par>
        <p:cTn id="1" dur="indefinite" restart="never" nodeType="tmRoot"/>
      </p:par>
    </p:tnLst>
  </p:timing>
</p:sld>
</file>

<file path=ppt/theme/theme1.xml><?xml version="1.0" encoding="utf-8"?>
<a:theme xmlns:a="http://schemas.openxmlformats.org/drawingml/2006/main" name="BFH_PPT_Vorlage">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BFH-Schrift">
      <a:majorFont>
        <a:latin typeface="Lucida Sans"/>
        <a:ea typeface=""/>
        <a:cs typeface=""/>
      </a:majorFont>
      <a:minorFont>
        <a:latin typeface="Lucida Sans"/>
        <a:ea typeface=""/>
        <a:cs typeface=""/>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EBE3A9EFF36793468C03E2811ACE2A2B" ma:contentTypeVersion="1" ma:contentTypeDescription="Ein neues Dokument erstellen." ma:contentTypeScope="" ma:versionID="e65be32cb1bfff77fc8c9c09bf542651">
  <xsd:schema xmlns:xsd="http://www.w3.org/2001/XMLSchema" xmlns:p="http://schemas.microsoft.com/office/2006/metadata/properties" xmlns:ns2="5091c847-84be-4f4f-b16c-c018ad2ca66b" targetNamespace="http://schemas.microsoft.com/office/2006/metadata/properties" ma:root="true" ma:fieldsID="7636c84aed5b7d09a166fcef888725d4" ns2:_="">
    <xsd:import namespace="5091c847-84be-4f4f-b16c-c018ad2ca66b"/>
    <xsd:element name="properties">
      <xsd:complexType>
        <xsd:sequence>
          <xsd:element name="documentManagement">
            <xsd:complexType>
              <xsd:all>
                <xsd:element ref="ns2:AVMTitle"/>
              </xsd:all>
            </xsd:complexType>
          </xsd:element>
        </xsd:sequence>
      </xsd:complexType>
    </xsd:element>
  </xsd:schema>
  <xsd:schema xmlns:xsd="http://www.w3.org/2001/XMLSchema" xmlns:dms="http://schemas.microsoft.com/office/2006/documentManagement/types" targetNamespace="5091c847-84be-4f4f-b16c-c018ad2ca66b" elementFormDefault="qualified">
    <xsd:import namespace="http://schemas.microsoft.com/office/2006/documentManagement/types"/>
    <xsd:element name="AVMTitle" ma:index="2" ma:displayName="Titel" ma:internalName="AVMTitl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 ma:displayName="Inhaltstyp" ma:readOnly="true"/>
        <xsd:element ref="dc:title" minOccurs="0" maxOccurs="1" ma:index="1"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AVMTitle xmlns="5091c847-84be-4f4f-b16c-c018ad2ca66b">Präsentation BFH_2013</AVMTitle>
  </documentManagement>
</p:properties>
</file>

<file path=customXml/itemProps1.xml><?xml version="1.0" encoding="utf-8"?>
<ds:datastoreItem xmlns:ds="http://schemas.openxmlformats.org/officeDocument/2006/customXml" ds:itemID="{1851D33F-E468-417B-A30C-509B68D2BD09}">
  <ds:schemaRefs>
    <ds:schemaRef ds:uri="http://schemas.microsoft.com/sharepoint/v3/contenttype/forms"/>
  </ds:schemaRefs>
</ds:datastoreItem>
</file>

<file path=customXml/itemProps2.xml><?xml version="1.0" encoding="utf-8"?>
<ds:datastoreItem xmlns:ds="http://schemas.openxmlformats.org/officeDocument/2006/customXml" ds:itemID="{15287BEA-F3FF-4B87-929B-5D00921831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091c847-84be-4f4f-b16c-c018ad2ca66b"/>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32991507-CB83-4F49-BAFB-D322B1D04098}">
  <ds:schemaRefs>
    <ds:schemaRef ds:uri="http://schemas.microsoft.com/office/2006/documentManagement/types"/>
    <ds:schemaRef ds:uri="http://purl.org/dc/dcmitype/"/>
    <ds:schemaRef ds:uri="5091c847-84be-4f4f-b16c-c018ad2ca66b"/>
    <ds:schemaRef ds:uri="http://schemas.microsoft.com/office/2006/metadata/properties"/>
    <ds:schemaRef ds:uri="http://www.w3.org/XML/1998/namespace"/>
    <ds:schemaRef ds:uri="http://purl.org/dc/elements/1.1/"/>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BFH_PPT_Vorlage</Template>
  <TotalTime>0</TotalTime>
  <Words>338</Words>
  <Application>Microsoft Office PowerPoint</Application>
  <PresentationFormat>On-screen Show (4:3)</PresentationFormat>
  <Paragraphs>108</Paragraphs>
  <Slides>13</Slides>
  <Notes>10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BFH_PPT_Vorlage</vt:lpstr>
      <vt:lpstr>Task03</vt:lpstr>
      <vt:lpstr>Scoping</vt:lpstr>
      <vt:lpstr>Interview</vt:lpstr>
      <vt:lpstr>Personas</vt:lpstr>
      <vt:lpstr>Storyboard</vt:lpstr>
      <vt:lpstr>Storyboard</vt:lpstr>
      <vt:lpstr>Storyboard</vt:lpstr>
      <vt:lpstr>Prototyp | Infopage</vt:lpstr>
      <vt:lpstr>Prototyp | E-Rezept</vt:lpstr>
      <vt:lpstr>Prototyp | Reminder</vt:lpstr>
      <vt:lpstr>Prototyp | Reminder</vt:lpstr>
      <vt:lpstr>Validation</vt:lpstr>
      <vt:lpstr>Danke fürs Zuhören!</vt:lpstr>
    </vt:vector>
  </TitlesOfParts>
  <Company>Berner Fachhochschule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Präsentation BFH_2013</dc:title>
  <dc:creator>Wacher Andrea</dc:creator>
  <cp:lastModifiedBy>Zysset Maurice Pierre</cp:lastModifiedBy>
  <cp:revision>84</cp:revision>
  <cp:lastPrinted>2013-06-13T15:31:11Z</cp:lastPrinted>
  <dcterms:created xsi:type="dcterms:W3CDTF">2013-06-07T09:55:15Z</dcterms:created>
  <dcterms:modified xsi:type="dcterms:W3CDTF">2015-10-14T11:26:56Z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0x010100EBE3A9EFF36793468C03E2811ACE2A2B</vt:lpwstr>
  </property>
</Properties>
</file>